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Heebo"/>
      <p:regular r:id="rId31"/>
      <p:bold r:id="rId32"/>
    </p:embeddedFont>
    <p:embeddedFont>
      <p:font typeface="Assistant"/>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ebo-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Assistant-regular.fntdata"/><Relationship Id="rId10" Type="http://schemas.openxmlformats.org/officeDocument/2006/relationships/slide" Target="slides/slide5.xml"/><Relationship Id="rId32" Type="http://schemas.openxmlformats.org/officeDocument/2006/relationships/font" Target="fonts/Heebo-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Assistant-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22b658112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22b658112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cd8ab83695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cd8ab83695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a:solidFill>
                  <a:schemeClr val="dk1"/>
                </a:solidFill>
              </a:rPr>
              <a:t>האם הניסוח של המיומנות תואם את המטרה?</a:t>
            </a:r>
            <a:endParaRPr>
              <a:solidFill>
                <a:schemeClr val="dk1"/>
              </a:solidFill>
            </a:endParaRPr>
          </a:p>
          <a:p>
            <a:pPr indent="0" lvl="0" marL="0" rtl="1" algn="r">
              <a:spcBef>
                <a:spcPts val="0"/>
              </a:spcBef>
              <a:spcAft>
                <a:spcPts val="0"/>
              </a:spcAft>
              <a:buClr>
                <a:schemeClr val="dk1"/>
              </a:buClr>
              <a:buSzPts val="1100"/>
              <a:buFont typeface="Arial"/>
              <a:buNone/>
            </a:pPr>
            <a:r>
              <a:rPr lang="en">
                <a:solidFill>
                  <a:schemeClr val="dk1"/>
                </a:solidFill>
              </a:rPr>
              <a:t>פתרון בעיות באופן עצמאי- יכולת לפתור בעיות בדרגת קושי עולה (סרגל).</a:t>
            </a:r>
            <a:endParaRPr>
              <a:solidFill>
                <a:schemeClr val="dk1"/>
              </a:solidFill>
            </a:endParaRPr>
          </a:p>
          <a:p>
            <a:pPr indent="0" lvl="0" marL="0" rtl="1" algn="r">
              <a:spcBef>
                <a:spcPts val="0"/>
              </a:spcBef>
              <a:spcAft>
                <a:spcPts val="0"/>
              </a:spcAft>
              <a:buClr>
                <a:schemeClr val="dk1"/>
              </a:buClr>
              <a:buSzPts val="1100"/>
              <a:buFont typeface="Arial"/>
              <a:buNone/>
            </a:pPr>
            <a:r>
              <a:rPr lang="en">
                <a:solidFill>
                  <a:schemeClr val="dk1"/>
                </a:solidFill>
              </a:rPr>
              <a:t>רפלקציה- יכולת של התלמיד לבחון את התפקוד שלו מהצד (רמזור/ כרטיסיות כניסה ויציאה).</a:t>
            </a:r>
            <a:endParaRPr>
              <a:solidFill>
                <a:schemeClr val="dk1"/>
              </a:solidFill>
            </a:endParaRPr>
          </a:p>
          <a:p>
            <a:pPr indent="0" lvl="0" marL="0" rtl="1" algn="r">
              <a:spcBef>
                <a:spcPts val="0"/>
              </a:spcBef>
              <a:spcAft>
                <a:spcPts val="0"/>
              </a:spcAft>
              <a:buClr>
                <a:schemeClr val="dk1"/>
              </a:buClr>
              <a:buSzPts val="1100"/>
              <a:buFont typeface="Arial"/>
              <a:buNone/>
            </a:pPr>
            <a:r>
              <a:rPr lang="en">
                <a:solidFill>
                  <a:schemeClr val="dk1"/>
                </a:solidFill>
              </a:rPr>
              <a:t>זיהוי עצמי כלומד- לדעת מה החוזקות שלי ואיך הן יכולות לקדם את הלמידה. איך טוב לי ללמוד.</a:t>
            </a:r>
            <a:endParaRPr>
              <a:solidFill>
                <a:schemeClr val="dk1"/>
              </a:solidFill>
            </a:endParaRPr>
          </a:p>
          <a:p>
            <a:pPr indent="0" lvl="0" marL="0" rtl="1" algn="r">
              <a:spcBef>
                <a:spcPts val="0"/>
              </a:spcBef>
              <a:spcAft>
                <a:spcPts val="0"/>
              </a:spcAft>
              <a:buClr>
                <a:schemeClr val="dk1"/>
              </a:buClr>
              <a:buSzPts val="1100"/>
              <a:buFont typeface="Arial"/>
              <a:buNone/>
            </a:pPr>
            <a:r>
              <a:rPr lang="en">
                <a:solidFill>
                  <a:schemeClr val="dk1"/>
                </a:solidFill>
              </a:rPr>
              <a:t>קביעה ועמידה בלוחות זמנים- חלוקה למשימות ותתי משימות ועמידה בהם. (הכנת לוח זמנים, ,   דחוף חשוב, kanban).</a:t>
            </a:r>
            <a:endParaRPr>
              <a:solidFill>
                <a:schemeClr val="dk1"/>
              </a:solidFill>
            </a:endParaRPr>
          </a:p>
          <a:p>
            <a:pPr indent="0" lvl="0" marL="0" rtl="1" algn="r">
              <a:spcBef>
                <a:spcPts val="0"/>
              </a:spcBef>
              <a:spcAft>
                <a:spcPts val="0"/>
              </a:spcAft>
              <a:buClr>
                <a:schemeClr val="dk1"/>
              </a:buClr>
              <a:buSzPts val="1100"/>
              <a:buFont typeface="Arial"/>
              <a:buNone/>
            </a:pPr>
            <a:r>
              <a:rPr lang="en">
                <a:solidFill>
                  <a:schemeClr val="dk1"/>
                </a:solidFill>
              </a:rPr>
              <a:t>התמדה במשימות- לפרק משימה מורכבת לתתי משימות ולהבין מה המכשולים שעלולים לצוץ, ואיך לפתור אותם.</a:t>
            </a:r>
            <a:endParaRPr>
              <a:solidFill>
                <a:schemeClr val="dk1"/>
              </a:solidFill>
            </a:endParaRPr>
          </a:p>
          <a:p>
            <a:pPr indent="0" lvl="0" marL="0" rtl="1" algn="r">
              <a:spcBef>
                <a:spcPts val="0"/>
              </a:spcBef>
              <a:spcAft>
                <a:spcPts val="0"/>
              </a:spcAft>
              <a:buClr>
                <a:schemeClr val="dk1"/>
              </a:buClr>
              <a:buSzPts val="1100"/>
              <a:buFont typeface="Arial"/>
              <a:buNone/>
            </a:pPr>
            <a:r>
              <a:t/>
            </a:r>
            <a:endParaRPr>
              <a:solidFill>
                <a:schemeClr val="dk1"/>
              </a:solidFill>
            </a:endParaRPr>
          </a:p>
          <a:p>
            <a:pPr indent="0" lvl="0" marL="0" rtl="1" algn="r">
              <a:spcBef>
                <a:spcPts val="0"/>
              </a:spcBef>
              <a:spcAft>
                <a:spcPts val="0"/>
              </a:spcAft>
              <a:buClr>
                <a:schemeClr val="dk1"/>
              </a:buClr>
              <a:buSzPts val="1100"/>
              <a:buFont typeface="Arial"/>
              <a:buNone/>
            </a:pPr>
            <a:r>
              <a:t/>
            </a:r>
            <a:endParaRPr>
              <a:solidFill>
                <a:schemeClr val="dk1"/>
              </a:solidFill>
            </a:endParaRPr>
          </a:p>
          <a:p>
            <a:pPr indent="0" lvl="0" marL="0" rtl="1" algn="r">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d52cde8ec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d52cde8ec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d52cde8ec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d52cde8ec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d52cde8ec8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d52cde8ec8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d52cde8ec8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d52cde8ec8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d52cde8ec8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d52cde8ec8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d52cde8ec8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d52cde8ec8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d52cde8ec8_2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d52cde8ec8_2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a:solidFill>
                  <a:schemeClr val="dk1"/>
                </a:solidFill>
              </a:rPr>
              <a:t>האם הניסוח של המיומנות תואם את המטרה?</a:t>
            </a:r>
            <a:endParaRPr>
              <a:solidFill>
                <a:schemeClr val="dk1"/>
              </a:solidFill>
            </a:endParaRPr>
          </a:p>
          <a:p>
            <a:pPr indent="0" lvl="0" marL="0" rtl="1" algn="r">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d52cde8ec8_2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d52cde8ec8_2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d52cde8ec8_2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d52cde8ec8_2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cd8ab83695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cd8ab83695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d52cde8ec8_2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d52cde8ec8_2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d52cde8ec8_2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d52cde8ec8_2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a:solidFill>
                  <a:schemeClr val="dk1"/>
                </a:solidFill>
              </a:rPr>
              <a:t>האם הניסוח של המיומנות תואם את המטרה?</a:t>
            </a:r>
            <a:endParaRPr>
              <a:solidFill>
                <a:schemeClr val="dk1"/>
              </a:solidFill>
            </a:endParaRPr>
          </a:p>
          <a:p>
            <a:pPr indent="0" lvl="0" marL="0" rtl="1" algn="r">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d52cde8ec8_2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d52cde8ec8_2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d52cde8ec8_2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d52cde8ec8_2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d52cde8ec8_2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d52cde8ec8_2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d52cde8ec8_2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d52cde8ec8_2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cd8ab83695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cd8ab83695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a:t>שאלות מלוות</a:t>
            </a:r>
            <a:endParaRPr/>
          </a:p>
          <a:p>
            <a:pPr indent="0" lvl="0" marL="0" rtl="1" algn="r">
              <a:spcBef>
                <a:spcPts val="0"/>
              </a:spcBef>
              <a:spcAft>
                <a:spcPts val="0"/>
              </a:spcAft>
              <a:buNone/>
            </a:pPr>
            <a:r>
              <a:rPr lang="en"/>
              <a:t>מה 2 המיומנויות? למה? דוגמאות? &gt; חידוד &gt; בחירה</a:t>
            </a:r>
            <a:endParaRPr/>
          </a:p>
          <a:p>
            <a:pPr indent="0" lvl="0" marL="0" rtl="1" algn="r">
              <a:spcBef>
                <a:spcPts val="0"/>
              </a:spcBef>
              <a:spcAft>
                <a:spcPts val="0"/>
              </a:spcAft>
              <a:buNone/>
            </a:pPr>
            <a:r>
              <a:rPr lang="en"/>
              <a:t>קריאה של ההגדרה. צריך להוסיף פה את הלינקים, את הניסוח</a:t>
            </a:r>
            <a:endParaRPr/>
          </a:p>
          <a:p>
            <a:pPr indent="0" lvl="0" marL="0" rtl="1" algn="r">
              <a:spcBef>
                <a:spcPts val="0"/>
              </a:spcBef>
              <a:spcAft>
                <a:spcPts val="0"/>
              </a:spcAft>
              <a:buNone/>
            </a:pPr>
            <a:r>
              <a:rPr lang="en"/>
              <a:t>איפה הם נמצאים?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d52cde8ec8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d52cde8ec8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a:solidFill>
                  <a:schemeClr val="dk1"/>
                </a:solidFill>
              </a:rPr>
              <a:t>האם הניסוח של המיומנות תואם את המטרה?</a:t>
            </a:r>
            <a:endParaRPr>
              <a:solidFill>
                <a:schemeClr val="dk1"/>
              </a:solidFill>
            </a:endParaRPr>
          </a:p>
          <a:p>
            <a:pPr indent="0" lvl="0" marL="0" rtl="1" algn="r">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d0c3186c9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d0c3186c9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d52cde8ec8_2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d52cde8ec8_2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e5b6bdac3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e5b6bdac3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d52cde8ec8_2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d52cde8ec8_2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d52cde8ec8_2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d52cde8ec8_2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1" algn="r">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1" algn="r">
              <a:lnSpc>
                <a:spcPct val="90000"/>
              </a:lnSpc>
              <a:spcBef>
                <a:spcPts val="800"/>
              </a:spcBef>
              <a:spcAft>
                <a:spcPts val="0"/>
              </a:spcAft>
              <a:buClr>
                <a:schemeClr val="dk1"/>
              </a:buClr>
              <a:buSzPts val="1400"/>
              <a:buChar char="•"/>
              <a:defRPr/>
            </a:lvl1pPr>
            <a:lvl2pPr indent="-317500" lvl="1" marL="914400" rtl="1" algn="r">
              <a:lnSpc>
                <a:spcPct val="90000"/>
              </a:lnSpc>
              <a:spcBef>
                <a:spcPts val="400"/>
              </a:spcBef>
              <a:spcAft>
                <a:spcPts val="0"/>
              </a:spcAft>
              <a:buClr>
                <a:schemeClr val="dk1"/>
              </a:buClr>
              <a:buSzPts val="1400"/>
              <a:buChar char="•"/>
              <a:defRPr/>
            </a:lvl2pPr>
            <a:lvl3pPr indent="-317500" lvl="2" marL="1371600" rtl="1" algn="r">
              <a:lnSpc>
                <a:spcPct val="90000"/>
              </a:lnSpc>
              <a:spcBef>
                <a:spcPts val="400"/>
              </a:spcBef>
              <a:spcAft>
                <a:spcPts val="0"/>
              </a:spcAft>
              <a:buClr>
                <a:schemeClr val="dk1"/>
              </a:buClr>
              <a:buSzPts val="1400"/>
              <a:buChar char="•"/>
              <a:defRPr/>
            </a:lvl3pPr>
            <a:lvl4pPr indent="-317500" lvl="3" marL="1828800" rtl="1" algn="r">
              <a:lnSpc>
                <a:spcPct val="90000"/>
              </a:lnSpc>
              <a:spcBef>
                <a:spcPts val="400"/>
              </a:spcBef>
              <a:spcAft>
                <a:spcPts val="0"/>
              </a:spcAft>
              <a:buClr>
                <a:schemeClr val="dk1"/>
              </a:buClr>
              <a:buSzPts val="1400"/>
              <a:buChar char="•"/>
              <a:defRPr/>
            </a:lvl4pPr>
            <a:lvl5pPr indent="-317500" lvl="4" marL="2286000" rtl="1" algn="r">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0"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slide" Target="/ppt/slides/slide11.xml"/><Relationship Id="rId4" Type="http://schemas.openxmlformats.org/officeDocument/2006/relationships/slide" Target="/ppt/slides/slide12.xml"/><Relationship Id="rId9" Type="http://schemas.openxmlformats.org/officeDocument/2006/relationships/slide" Target="/ppt/slides/slide3.xml"/><Relationship Id="rId5" Type="http://schemas.openxmlformats.org/officeDocument/2006/relationships/slide" Target="/ppt/slides/slide14.xml"/><Relationship Id="rId6" Type="http://schemas.openxmlformats.org/officeDocument/2006/relationships/slide" Target="/ppt/slides/slide15.xml"/><Relationship Id="rId7" Type="http://schemas.openxmlformats.org/officeDocument/2006/relationships/slide" Target="/ppt/slides/slide13.xml"/><Relationship Id="rId8" Type="http://schemas.openxmlformats.org/officeDocument/2006/relationships/slide" Target="/ppt/slides/slide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slide" Target="/ppt/slides/slide10.xml"/><Relationship Id="rId5"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slide" Target="/ppt/slides/slide10.xml"/><Relationship Id="rId5"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slide" Target="/ppt/slides/slide10.xml"/><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slide" Target="/ppt/slides/slide10.xml"/><Relationship Id="rId5"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slide" Target="/ppt/slides/slide10.xml"/><Relationship Id="rId5"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slide" Target="/ppt/slides/slide10.xml"/><Relationship Id="rId5"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slide" Target="/ppt/slides/slide18.xml"/><Relationship Id="rId4" Type="http://schemas.openxmlformats.org/officeDocument/2006/relationships/slide" Target="/ppt/slides/slide19.xml"/><Relationship Id="rId5" Type="http://schemas.openxmlformats.org/officeDocument/2006/relationships/slide" Target="/ppt/slides/slide20.xml"/><Relationship Id="rId6" Type="http://schemas.openxmlformats.org/officeDocument/2006/relationships/slide" Target="/ppt/slides/slide3.xml"/><Relationship Id="rId7"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slide" Target="/ppt/slides/slide1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slide" Target="/ppt/slides/slide17.xml"/><Relationship Id="rId4" Type="http://schemas.openxmlformats.org/officeDocument/2006/relationships/image" Target="../media/image13.pn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slide" Target="/ppt/slides/slide17.xml"/><Relationship Id="rId4" Type="http://schemas.openxmlformats.org/officeDocument/2006/relationships/image" Target="../media/image8.png"/><Relationship Id="rId5"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slide" Target="/ppt/slides/slide22.xml"/><Relationship Id="rId4" Type="http://schemas.openxmlformats.org/officeDocument/2006/relationships/slide" Target="/ppt/slides/slide23.xml"/><Relationship Id="rId5" Type="http://schemas.openxmlformats.org/officeDocument/2006/relationships/slide" Target="/ppt/slides/slide25.xml"/><Relationship Id="rId6" Type="http://schemas.openxmlformats.org/officeDocument/2006/relationships/slide" Target="/ppt/slides/slide24.xml"/><Relationship Id="rId7" Type="http://schemas.openxmlformats.org/officeDocument/2006/relationships/slide" Target="/ppt/slides/slide3.xml"/><Relationship Id="rId8"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slide" Target="/ppt/slides/slide21.xml"/><Relationship Id="rId4" Type="http://schemas.openxmlformats.org/officeDocument/2006/relationships/image" Target="../media/image19.png"/><Relationship Id="rId5"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slide" Target="/ppt/slides/slide21.xml"/><Relationship Id="rId4" Type="http://schemas.openxmlformats.org/officeDocument/2006/relationships/image" Target="../media/image21.png"/><Relationship Id="rId5"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slide" Target="/ppt/slides/slide21.xml"/><Relationship Id="rId4" Type="http://schemas.openxmlformats.org/officeDocument/2006/relationships/image" Target="../media/image20.png"/><Relationship Id="rId5"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slide" Target="/ppt/slides/slide21.xml"/><Relationship Id="rId4" Type="http://schemas.openxmlformats.org/officeDocument/2006/relationships/image" Target="../media/image12.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slide" Target="/ppt/slides/slide10.xml"/><Relationship Id="rId4" Type="http://schemas.openxmlformats.org/officeDocument/2006/relationships/slide" Target="/ppt/slides/slide4.xml"/><Relationship Id="rId5" Type="http://schemas.openxmlformats.org/officeDocument/2006/relationships/slide" Target="/ppt/slides/slide17.xml"/><Relationship Id="rId6" Type="http://schemas.openxmlformats.org/officeDocument/2006/relationships/slide" Target="/ppt/slides/slide21.xml"/><Relationship Id="rId7"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slide" Target="/ppt/slides/slide5.xml"/><Relationship Id="rId4" Type="http://schemas.openxmlformats.org/officeDocument/2006/relationships/slide" Target="/ppt/slides/slide7.xml"/><Relationship Id="rId9" Type="http://schemas.openxmlformats.org/officeDocument/2006/relationships/image" Target="../media/image1.png"/><Relationship Id="rId5" Type="http://schemas.openxmlformats.org/officeDocument/2006/relationships/slide" Target="/ppt/slides/slide8.xml"/><Relationship Id="rId6" Type="http://schemas.openxmlformats.org/officeDocument/2006/relationships/slide" Target="/ppt/slides/slide9.xml"/><Relationship Id="rId7" Type="http://schemas.openxmlformats.org/officeDocument/2006/relationships/slide" Target="/ppt/slides/slide6.xml"/><Relationship Id="rId8" Type="http://schemas.openxmlformats.org/officeDocument/2006/relationships/slide" Target="/ppt/slid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slide" Target="/ppt/slides/slide4.xml"/><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slide" Target="/ppt/slides/slide4.xml"/><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slide" Target="/ppt/slides/slide4.xml"/><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slide" Target="/ppt/slides/slide4.xml"/><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slide" Target="/ppt/slides/slide4.xml"/><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t/>
            </a:r>
            <a:endParaRPr/>
          </a:p>
        </p:txBody>
      </p:sp>
      <p:sp>
        <p:nvSpPr>
          <p:cNvPr id="61" name="Google Shape;61;p14"/>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p:txBody>
      </p:sp>
      <p:pic>
        <p:nvPicPr>
          <p:cNvPr id="62" name="Google Shape;62;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63" name="Google Shape;63;p14"/>
          <p:cNvSpPr txBox="1"/>
          <p:nvPr/>
        </p:nvSpPr>
        <p:spPr>
          <a:xfrm>
            <a:off x="520650" y="1041325"/>
            <a:ext cx="8172900" cy="33741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0"/>
              </a:spcBef>
              <a:spcAft>
                <a:spcPts val="0"/>
              </a:spcAft>
              <a:buNone/>
            </a:pPr>
            <a:r>
              <a:rPr b="1" lang="en">
                <a:solidFill>
                  <a:schemeClr val="dk1"/>
                </a:solidFill>
                <a:latin typeface="Assistant"/>
                <a:ea typeface="Assistant"/>
                <a:cs typeface="Assistant"/>
                <a:sym typeface="Assistant"/>
              </a:rPr>
              <a:t>מה זה הכלי הזה? </a:t>
            </a:r>
            <a:r>
              <a:rPr lang="en">
                <a:solidFill>
                  <a:schemeClr val="dk1"/>
                </a:solidFill>
                <a:latin typeface="Assistant"/>
                <a:ea typeface="Assistant"/>
                <a:cs typeface="Assistant"/>
                <a:sym typeface="Assistant"/>
              </a:rPr>
              <a:t>במצגת זו תמצאו את ארבעת המיומנויות הראשיות של פואנטה ותתי המיומנויות שהן כוללות בתוכן: למידה עצמאית, שיתוף פעולה, חשיבה יצירתית וחשיבה ביקורתית. </a:t>
            </a:r>
            <a:endParaRPr>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b="1">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
                <a:solidFill>
                  <a:schemeClr val="dk1"/>
                </a:solidFill>
                <a:latin typeface="Assistant"/>
                <a:ea typeface="Assistant"/>
                <a:cs typeface="Assistant"/>
                <a:sym typeface="Assistant"/>
              </a:rPr>
              <a:t>למי הכלי מיועד? </a:t>
            </a:r>
            <a:r>
              <a:rPr lang="en">
                <a:solidFill>
                  <a:schemeClr val="dk1"/>
                </a:solidFill>
                <a:latin typeface="Assistant"/>
                <a:ea typeface="Assistant"/>
                <a:cs typeface="Assistant"/>
                <a:sym typeface="Assistant"/>
              </a:rPr>
              <a:t>צוותי הוראה. מצגת זו מסייעת בחירת מיומנות כאשר ניגשים לבניית יחידת לימוד ולפיתוח השיעורים. בעזרתה תוכלו בקלות להתמקד במיומנות ובתת-מיומנות שמעניינת אתכן, לשלב אותה עם תחום הדעת ולבנות יחידת לימוד שיש בה גם וגם.</a:t>
            </a:r>
            <a:endParaRPr>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
                <a:solidFill>
                  <a:schemeClr val="dk1"/>
                </a:solidFill>
                <a:latin typeface="Assistant"/>
                <a:ea typeface="Assistant"/>
                <a:cs typeface="Assistant"/>
                <a:sym typeface="Assistant"/>
              </a:rPr>
              <a:t>דגשי הנחייה/שימוש בכלי: </a:t>
            </a:r>
            <a:r>
              <a:rPr lang="en">
                <a:solidFill>
                  <a:schemeClr val="dk1"/>
                </a:solidFill>
                <a:latin typeface="Assistant"/>
                <a:ea typeface="Assistant"/>
                <a:cs typeface="Assistant"/>
                <a:sym typeface="Assistant"/>
              </a:rPr>
              <a:t>תחילה, בחרו מיומנות ראשית מתוך ארבעת המיומנויות בשקופית הראשונה. על פי בחירתכם, גשו לתתי-המיומנויות ובחרו אחת שמעניינת אתכם במיוחד ושרלוונטית לכיתה שלכם. כעת, פתחו את ציר ההתפתחות לתת-המיומנות הנבחרת ומקמו את תלמידי הכיתה על פי יכולותיהם בתחילת הפרויקט: מתגלה/ מתפתח.ת/ מסוגל.ת/ מיומן.ת. קבעו יעד אליו אתם שואפים להביא את הכיתה במהלך הלמידה ובסוף היחידת לימוד.</a:t>
            </a:r>
            <a:endParaRPr b="1">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Clr>
                <a:schemeClr val="dk1"/>
              </a:buClr>
              <a:buSzPts val="1100"/>
              <a:buFont typeface="Arial"/>
              <a:buNone/>
            </a:pPr>
            <a:r>
              <a:rPr b="1" lang="en">
                <a:solidFill>
                  <a:schemeClr val="dk1"/>
                </a:solidFill>
                <a:latin typeface="Assistant"/>
                <a:ea typeface="Assistant"/>
                <a:cs typeface="Assistant"/>
                <a:sym typeface="Assistant"/>
              </a:rPr>
              <a:t>* מומלץ להיעזר במצגת תבנית בניית יחידות לימוד. שתי המצגות משלימות זו את זו.</a:t>
            </a:r>
            <a:endParaRPr b="1">
              <a:solidFill>
                <a:schemeClr val="dk1"/>
              </a:solidFill>
              <a:latin typeface="Assistant"/>
              <a:ea typeface="Assistant"/>
              <a:cs typeface="Assistant"/>
              <a:sym typeface="Assistan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3"/>
          <p:cNvSpPr/>
          <p:nvPr/>
        </p:nvSpPr>
        <p:spPr>
          <a:xfrm>
            <a:off x="0" y="0"/>
            <a:ext cx="9144000" cy="5143500"/>
          </a:xfrm>
          <a:prstGeom prst="roundRect">
            <a:avLst>
              <a:gd fmla="val 1893" name="adj"/>
            </a:avLst>
          </a:prstGeom>
          <a:noFill/>
          <a:ln cap="flat" cmpd="sng" w="152400">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3"/>
          <p:cNvSpPr/>
          <p:nvPr/>
        </p:nvSpPr>
        <p:spPr>
          <a:xfrm>
            <a:off x="8925" y="18250"/>
            <a:ext cx="9144000" cy="1230600"/>
          </a:xfrm>
          <a:prstGeom prst="rect">
            <a:avLst/>
          </a:pr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3"/>
          <p:cNvSpPr txBox="1"/>
          <p:nvPr>
            <p:ph type="title"/>
          </p:nvPr>
        </p:nvSpPr>
        <p:spPr>
          <a:xfrm>
            <a:off x="2087175" y="-2450"/>
            <a:ext cx="4987500" cy="11556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למידה עצמאית</a:t>
            </a:r>
            <a:endParaRPr b="1">
              <a:latin typeface="Heebo"/>
              <a:ea typeface="Heebo"/>
              <a:cs typeface="Heebo"/>
              <a:sym typeface="Heebo"/>
            </a:endParaRPr>
          </a:p>
          <a:p>
            <a:pPr indent="0" lvl="0" marL="0" rtl="1" algn="ctr">
              <a:spcBef>
                <a:spcPts val="0"/>
              </a:spcBef>
              <a:spcAft>
                <a:spcPts val="0"/>
              </a:spcAft>
              <a:buClr>
                <a:schemeClr val="dk1"/>
              </a:buClr>
              <a:buSzPts val="1100"/>
              <a:buFont typeface="Arial"/>
              <a:buNone/>
            </a:pPr>
            <a:r>
              <a:rPr lang="en" sz="1300">
                <a:latin typeface="Heebo"/>
                <a:ea typeface="Heebo"/>
                <a:cs typeface="Heebo"/>
                <a:sym typeface="Heebo"/>
              </a:rPr>
              <a:t>למידה עצמית או מוכוונות עצמית בלמידה הן היכולת של הלומד לכוון את הפעולות שלו (מחשבות, רגשות והתנהגות) לעבר השגת מטרה לימודית שהוא שואף להשיג.</a:t>
            </a:r>
            <a:endParaRPr sz="1300">
              <a:latin typeface="Heebo"/>
              <a:ea typeface="Heebo"/>
              <a:cs typeface="Heebo"/>
              <a:sym typeface="Heebo"/>
            </a:endParaRPr>
          </a:p>
          <a:p>
            <a:pPr indent="0" lvl="0" marL="0" rtl="1" algn="ctr">
              <a:spcBef>
                <a:spcPts val="0"/>
              </a:spcBef>
              <a:spcAft>
                <a:spcPts val="0"/>
              </a:spcAft>
              <a:buNone/>
            </a:pPr>
            <a:r>
              <a:t/>
            </a:r>
            <a:endParaRPr sz="1100">
              <a:latin typeface="Heebo"/>
              <a:ea typeface="Heebo"/>
              <a:cs typeface="Heebo"/>
              <a:sym typeface="Heebo"/>
            </a:endParaRPr>
          </a:p>
        </p:txBody>
      </p:sp>
      <p:sp>
        <p:nvSpPr>
          <p:cNvPr id="215" name="Google Shape;215;p23">
            <a:hlinkClick action="ppaction://hlinksldjump" r:id="rId3"/>
          </p:cNvPr>
          <p:cNvSpPr/>
          <p:nvPr/>
        </p:nvSpPr>
        <p:spPr>
          <a:xfrm>
            <a:off x="6128205" y="1677775"/>
            <a:ext cx="2565300" cy="1155600"/>
          </a:xfrm>
          <a:prstGeom prst="cube">
            <a:avLst>
              <a:gd fmla="val 10433" name="adj"/>
            </a:avLst>
          </a:prstGeom>
          <a:solidFill>
            <a:srgbClr val="A4C2F4"/>
          </a:solidFill>
          <a:ln cap="flat" cmpd="sng" w="9525">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sp>
        <p:nvSpPr>
          <p:cNvPr id="216" name="Google Shape;216;p23"/>
          <p:cNvSpPr txBox="1"/>
          <p:nvPr>
            <p:ph type="title"/>
          </p:nvPr>
        </p:nvSpPr>
        <p:spPr>
          <a:xfrm>
            <a:off x="6276620" y="1864870"/>
            <a:ext cx="2140500" cy="7896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lang="en" sz="2300">
                <a:latin typeface="Heebo"/>
                <a:ea typeface="Heebo"/>
                <a:cs typeface="Heebo"/>
                <a:sym typeface="Heebo"/>
              </a:rPr>
              <a:t>פתרון בעיות באופן עצמאי</a:t>
            </a:r>
            <a:endParaRPr sz="2300">
              <a:latin typeface="Heebo"/>
              <a:ea typeface="Heebo"/>
              <a:cs typeface="Heebo"/>
              <a:sym typeface="Heebo"/>
            </a:endParaRPr>
          </a:p>
        </p:txBody>
      </p:sp>
      <p:sp>
        <p:nvSpPr>
          <p:cNvPr id="217" name="Google Shape;217;p23">
            <a:hlinkClick action="ppaction://hlinksldjump" r:id="rId4"/>
          </p:cNvPr>
          <p:cNvSpPr/>
          <p:nvPr/>
        </p:nvSpPr>
        <p:spPr>
          <a:xfrm>
            <a:off x="3289350" y="1677775"/>
            <a:ext cx="2565300" cy="1155600"/>
          </a:xfrm>
          <a:prstGeom prst="cube">
            <a:avLst>
              <a:gd fmla="val 10433" name="adj"/>
            </a:avLst>
          </a:prstGeom>
          <a:solidFill>
            <a:srgbClr val="A4C2F4"/>
          </a:solidFill>
          <a:ln cap="flat" cmpd="sng" w="9525">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sp>
        <p:nvSpPr>
          <p:cNvPr id="218" name="Google Shape;218;p23"/>
          <p:cNvSpPr txBox="1"/>
          <p:nvPr>
            <p:ph type="title"/>
          </p:nvPr>
        </p:nvSpPr>
        <p:spPr>
          <a:xfrm>
            <a:off x="3437765" y="2027249"/>
            <a:ext cx="2140500" cy="5502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lang="en" sz="2300">
                <a:latin typeface="Heebo"/>
                <a:ea typeface="Heebo"/>
                <a:cs typeface="Heebo"/>
                <a:sym typeface="Heebo"/>
              </a:rPr>
              <a:t>רפלקציה</a:t>
            </a:r>
            <a:endParaRPr sz="2300">
              <a:latin typeface="Heebo"/>
              <a:ea typeface="Heebo"/>
              <a:cs typeface="Heebo"/>
              <a:sym typeface="Heebo"/>
            </a:endParaRPr>
          </a:p>
        </p:txBody>
      </p:sp>
      <p:sp>
        <p:nvSpPr>
          <p:cNvPr id="219" name="Google Shape;219;p23">
            <a:hlinkClick action="ppaction://hlinksldjump" r:id="rId5"/>
          </p:cNvPr>
          <p:cNvSpPr/>
          <p:nvPr/>
        </p:nvSpPr>
        <p:spPr>
          <a:xfrm>
            <a:off x="6128200" y="3050750"/>
            <a:ext cx="2565300" cy="1101900"/>
          </a:xfrm>
          <a:prstGeom prst="cube">
            <a:avLst>
              <a:gd fmla="val 10433" name="adj"/>
            </a:avLst>
          </a:prstGeom>
          <a:solidFill>
            <a:srgbClr val="A4C2F4"/>
          </a:solidFill>
          <a:ln cap="flat" cmpd="sng" w="9525">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sp>
        <p:nvSpPr>
          <p:cNvPr id="220" name="Google Shape;220;p23"/>
          <p:cNvSpPr txBox="1"/>
          <p:nvPr>
            <p:ph type="title"/>
          </p:nvPr>
        </p:nvSpPr>
        <p:spPr>
          <a:xfrm>
            <a:off x="6276620" y="3184192"/>
            <a:ext cx="2140500" cy="7896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lang="en" sz="2300">
                <a:latin typeface="Heebo"/>
                <a:ea typeface="Heebo"/>
                <a:cs typeface="Heebo"/>
                <a:sym typeface="Heebo"/>
              </a:rPr>
              <a:t>קביעה ועמידה בלוחות זמנים</a:t>
            </a:r>
            <a:endParaRPr sz="2300">
              <a:latin typeface="Heebo"/>
              <a:ea typeface="Heebo"/>
              <a:cs typeface="Heebo"/>
              <a:sym typeface="Heebo"/>
            </a:endParaRPr>
          </a:p>
        </p:txBody>
      </p:sp>
      <p:sp>
        <p:nvSpPr>
          <p:cNvPr id="221" name="Google Shape;221;p23">
            <a:hlinkClick action="ppaction://hlinksldjump" r:id="rId6"/>
          </p:cNvPr>
          <p:cNvSpPr/>
          <p:nvPr/>
        </p:nvSpPr>
        <p:spPr>
          <a:xfrm>
            <a:off x="3289350" y="3050748"/>
            <a:ext cx="2565300" cy="1155600"/>
          </a:xfrm>
          <a:prstGeom prst="cube">
            <a:avLst>
              <a:gd fmla="val 10433" name="adj"/>
            </a:avLst>
          </a:prstGeom>
          <a:solidFill>
            <a:srgbClr val="A4C2F4"/>
          </a:solidFill>
          <a:ln cap="flat" cmpd="sng" w="9525">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sp>
        <p:nvSpPr>
          <p:cNvPr id="222" name="Google Shape;222;p23"/>
          <p:cNvSpPr txBox="1"/>
          <p:nvPr>
            <p:ph type="title"/>
          </p:nvPr>
        </p:nvSpPr>
        <p:spPr>
          <a:xfrm>
            <a:off x="3437765" y="3237842"/>
            <a:ext cx="2140500" cy="7896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lang="en" sz="2300">
                <a:latin typeface="Heebo"/>
                <a:ea typeface="Heebo"/>
                <a:cs typeface="Heebo"/>
                <a:sym typeface="Heebo"/>
              </a:rPr>
              <a:t>התמדה במשימות</a:t>
            </a:r>
            <a:endParaRPr sz="2300">
              <a:latin typeface="Heebo"/>
              <a:ea typeface="Heebo"/>
              <a:cs typeface="Heebo"/>
              <a:sym typeface="Heebo"/>
            </a:endParaRPr>
          </a:p>
        </p:txBody>
      </p:sp>
      <p:sp>
        <p:nvSpPr>
          <p:cNvPr id="223" name="Google Shape;223;p23">
            <a:hlinkClick action="ppaction://hlinksldjump" r:id="rId7"/>
          </p:cNvPr>
          <p:cNvSpPr/>
          <p:nvPr/>
        </p:nvSpPr>
        <p:spPr>
          <a:xfrm>
            <a:off x="450500" y="1677775"/>
            <a:ext cx="2565300" cy="1155600"/>
          </a:xfrm>
          <a:prstGeom prst="cube">
            <a:avLst>
              <a:gd fmla="val 10433" name="adj"/>
            </a:avLst>
          </a:prstGeom>
          <a:solidFill>
            <a:srgbClr val="A4C2F4"/>
          </a:solidFill>
          <a:ln cap="flat" cmpd="sng" w="9525">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sp>
        <p:nvSpPr>
          <p:cNvPr id="224" name="Google Shape;224;p23"/>
          <p:cNvSpPr txBox="1"/>
          <p:nvPr>
            <p:ph type="title"/>
          </p:nvPr>
        </p:nvSpPr>
        <p:spPr>
          <a:xfrm>
            <a:off x="493375" y="2027250"/>
            <a:ext cx="2374200" cy="5502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lang="en" sz="2300">
                <a:latin typeface="Heebo"/>
                <a:ea typeface="Heebo"/>
                <a:cs typeface="Heebo"/>
                <a:sym typeface="Heebo"/>
              </a:rPr>
              <a:t>זיהוי עצמי כלומד</a:t>
            </a:r>
            <a:endParaRPr sz="2300">
              <a:latin typeface="Heebo"/>
              <a:ea typeface="Heebo"/>
              <a:cs typeface="Heebo"/>
              <a:sym typeface="Heebo"/>
            </a:endParaRPr>
          </a:p>
        </p:txBody>
      </p:sp>
      <p:sp>
        <p:nvSpPr>
          <p:cNvPr id="225" name="Google Shape;225;p23">
            <a:hlinkClick action="ppaction://hlinksldjump" r:id="rId8"/>
          </p:cNvPr>
          <p:cNvSpPr/>
          <p:nvPr/>
        </p:nvSpPr>
        <p:spPr>
          <a:xfrm>
            <a:off x="450500" y="3054850"/>
            <a:ext cx="2565300" cy="1155600"/>
          </a:xfrm>
          <a:prstGeom prst="cube">
            <a:avLst>
              <a:gd fmla="val 10433" name="adj"/>
            </a:avLst>
          </a:prstGeom>
          <a:solidFill>
            <a:srgbClr val="A4C2F4"/>
          </a:solidFill>
          <a:ln cap="flat" cmpd="sng" w="9525">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sp>
        <p:nvSpPr>
          <p:cNvPr id="226" name="Google Shape;226;p23"/>
          <p:cNvSpPr txBox="1"/>
          <p:nvPr>
            <p:ph type="title"/>
          </p:nvPr>
        </p:nvSpPr>
        <p:spPr>
          <a:xfrm>
            <a:off x="532175" y="3263400"/>
            <a:ext cx="2335200" cy="7896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lang="en" sz="2300">
                <a:latin typeface="Heebo"/>
                <a:ea typeface="Heebo"/>
                <a:cs typeface="Heebo"/>
                <a:sym typeface="Heebo"/>
              </a:rPr>
              <a:t>הערכה עצמית על תהליכים ותוצאות</a:t>
            </a:r>
            <a:endParaRPr sz="2300">
              <a:latin typeface="Heebo"/>
              <a:ea typeface="Heebo"/>
              <a:cs typeface="Heebo"/>
              <a:sym typeface="Heebo"/>
            </a:endParaRPr>
          </a:p>
        </p:txBody>
      </p:sp>
      <p:sp>
        <p:nvSpPr>
          <p:cNvPr id="227" name="Google Shape;227;p23">
            <a:hlinkClick action="ppaction://hlinksldjump" r:id="rId9"/>
          </p:cNvPr>
          <p:cNvSpPr/>
          <p:nvPr/>
        </p:nvSpPr>
        <p:spPr>
          <a:xfrm>
            <a:off x="7940500" y="346900"/>
            <a:ext cx="606000" cy="346500"/>
          </a:xfrm>
          <a:prstGeom prst="rightArrow">
            <a:avLst>
              <a:gd fmla="val 50000" name="adj1"/>
              <a:gd fmla="val 5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8" name="Google Shape;228;p23"/>
          <p:cNvPicPr preferRelativeResize="0"/>
          <p:nvPr/>
        </p:nvPicPr>
        <p:blipFill>
          <a:blip r:embed="rId10">
            <a:alphaModFix/>
          </a:blip>
          <a:stretch>
            <a:fillRect/>
          </a:stretch>
        </p:blipFill>
        <p:spPr>
          <a:xfrm>
            <a:off x="67625" y="4621037"/>
            <a:ext cx="1070649" cy="4400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4"/>
          <p:cNvSpPr/>
          <p:nvPr/>
        </p:nvSpPr>
        <p:spPr>
          <a:xfrm>
            <a:off x="0" y="0"/>
            <a:ext cx="9144000" cy="5143500"/>
          </a:xfrm>
          <a:prstGeom prst="roundRect">
            <a:avLst>
              <a:gd fmla="val 1893" name="adj"/>
            </a:avLst>
          </a:prstGeom>
          <a:noFill/>
          <a:ln cap="flat" cmpd="sng" w="152400">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4"/>
          <p:cNvSpPr/>
          <p:nvPr/>
        </p:nvSpPr>
        <p:spPr>
          <a:xfrm>
            <a:off x="8925" y="18250"/>
            <a:ext cx="9144000" cy="1230600"/>
          </a:xfrm>
          <a:prstGeom prst="rect">
            <a:avLst/>
          </a:pr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4"/>
          <p:cNvSpPr txBox="1"/>
          <p:nvPr>
            <p:ph type="title"/>
          </p:nvPr>
        </p:nvSpPr>
        <p:spPr>
          <a:xfrm>
            <a:off x="320625" y="395875"/>
            <a:ext cx="8520600" cy="5727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פתרון בעיות באופן עצמאי</a:t>
            </a:r>
            <a:endParaRPr b="1">
              <a:latin typeface="Heebo"/>
              <a:ea typeface="Heebo"/>
              <a:cs typeface="Heebo"/>
              <a:sym typeface="Heebo"/>
            </a:endParaRPr>
          </a:p>
        </p:txBody>
      </p:sp>
      <p:pic>
        <p:nvPicPr>
          <p:cNvPr id="236" name="Google Shape;236;p24"/>
          <p:cNvPicPr preferRelativeResize="0"/>
          <p:nvPr/>
        </p:nvPicPr>
        <p:blipFill>
          <a:blip r:embed="rId3">
            <a:alphaModFix/>
          </a:blip>
          <a:stretch>
            <a:fillRect/>
          </a:stretch>
        </p:blipFill>
        <p:spPr>
          <a:xfrm>
            <a:off x="180975" y="1985513"/>
            <a:ext cx="8782050" cy="1685925"/>
          </a:xfrm>
          <a:prstGeom prst="rect">
            <a:avLst/>
          </a:prstGeom>
          <a:noFill/>
          <a:ln>
            <a:noFill/>
          </a:ln>
        </p:spPr>
      </p:pic>
      <p:sp>
        <p:nvSpPr>
          <p:cNvPr id="237" name="Google Shape;237;p24"/>
          <p:cNvSpPr txBox="1"/>
          <p:nvPr/>
        </p:nvSpPr>
        <p:spPr>
          <a:xfrm>
            <a:off x="56128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מתגלה</a:t>
            </a:r>
            <a:endParaRPr b="1">
              <a:latin typeface="Heebo"/>
              <a:ea typeface="Heebo"/>
              <a:cs typeface="Heebo"/>
              <a:sym typeface="Heebo"/>
            </a:endParaRPr>
          </a:p>
        </p:txBody>
      </p:sp>
      <p:sp>
        <p:nvSpPr>
          <p:cNvPr id="238" name="Google Shape;238;p24"/>
          <p:cNvSpPr txBox="1"/>
          <p:nvPr/>
        </p:nvSpPr>
        <p:spPr>
          <a:xfrm>
            <a:off x="37981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מתפתח.ת</a:t>
            </a:r>
            <a:endParaRPr b="1">
              <a:latin typeface="Heebo"/>
              <a:ea typeface="Heebo"/>
              <a:cs typeface="Heebo"/>
              <a:sym typeface="Heebo"/>
            </a:endParaRPr>
          </a:p>
        </p:txBody>
      </p:sp>
      <p:sp>
        <p:nvSpPr>
          <p:cNvPr id="239" name="Google Shape;239;p24"/>
          <p:cNvSpPr txBox="1"/>
          <p:nvPr/>
        </p:nvSpPr>
        <p:spPr>
          <a:xfrm>
            <a:off x="19834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מסוגל.ת</a:t>
            </a:r>
            <a:endParaRPr b="1">
              <a:latin typeface="Heebo"/>
              <a:ea typeface="Heebo"/>
              <a:cs typeface="Heebo"/>
              <a:sym typeface="Heebo"/>
            </a:endParaRPr>
          </a:p>
        </p:txBody>
      </p:sp>
      <p:sp>
        <p:nvSpPr>
          <p:cNvPr id="240" name="Google Shape;240;p24"/>
          <p:cNvSpPr txBox="1"/>
          <p:nvPr/>
        </p:nvSpPr>
        <p:spPr>
          <a:xfrm>
            <a:off x="218300"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מיומנ.ת</a:t>
            </a:r>
            <a:endParaRPr b="1">
              <a:latin typeface="Heebo"/>
              <a:ea typeface="Heebo"/>
              <a:cs typeface="Heebo"/>
              <a:sym typeface="Heebo"/>
            </a:endParaRPr>
          </a:p>
        </p:txBody>
      </p:sp>
      <p:grpSp>
        <p:nvGrpSpPr>
          <p:cNvPr id="241" name="Google Shape;241;p24"/>
          <p:cNvGrpSpPr/>
          <p:nvPr/>
        </p:nvGrpSpPr>
        <p:grpSpPr>
          <a:xfrm>
            <a:off x="8017025" y="3784025"/>
            <a:ext cx="903000" cy="610800"/>
            <a:chOff x="6471575" y="3913500"/>
            <a:chExt cx="903000" cy="610800"/>
          </a:xfrm>
        </p:grpSpPr>
        <p:sp>
          <p:nvSpPr>
            <p:cNvPr id="242" name="Google Shape;242;p24"/>
            <p:cNvSpPr/>
            <p:nvPr/>
          </p:nvSpPr>
          <p:spPr>
            <a:xfrm>
              <a:off x="6471575" y="3913500"/>
              <a:ext cx="903000" cy="610800"/>
            </a:xfrm>
            <a:prstGeom prst="upArrowCallout">
              <a:avLst>
                <a:gd fmla="val 25000" name="adj1"/>
                <a:gd fmla="val 25000" name="adj2"/>
                <a:gd fmla="val 25000" name="adj3"/>
                <a:gd fmla="val 64977" name="adj4"/>
              </a:avLst>
            </a:prstGeom>
            <a:solidFill>
              <a:srgbClr val="FBBB0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4"/>
            <p:cNvSpPr txBox="1"/>
            <p:nvPr/>
          </p:nvSpPr>
          <p:spPr>
            <a:xfrm>
              <a:off x="6555725" y="4086150"/>
              <a:ext cx="734700" cy="2655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מוצא</a:t>
              </a:r>
              <a:endParaRPr b="1">
                <a:latin typeface="Heebo"/>
                <a:ea typeface="Heebo"/>
                <a:cs typeface="Heebo"/>
                <a:sym typeface="Heebo"/>
              </a:endParaRPr>
            </a:p>
          </p:txBody>
        </p:sp>
      </p:grpSp>
      <p:grpSp>
        <p:nvGrpSpPr>
          <p:cNvPr id="244" name="Google Shape;244;p24"/>
          <p:cNvGrpSpPr/>
          <p:nvPr/>
        </p:nvGrpSpPr>
        <p:grpSpPr>
          <a:xfrm>
            <a:off x="8017025" y="4408125"/>
            <a:ext cx="903000" cy="610800"/>
            <a:chOff x="504625" y="3671450"/>
            <a:chExt cx="903000" cy="610800"/>
          </a:xfrm>
        </p:grpSpPr>
        <p:sp>
          <p:nvSpPr>
            <p:cNvPr id="245" name="Google Shape;245;p24"/>
            <p:cNvSpPr/>
            <p:nvPr/>
          </p:nvSpPr>
          <p:spPr>
            <a:xfrm>
              <a:off x="504625" y="3671450"/>
              <a:ext cx="903000" cy="610800"/>
            </a:xfrm>
            <a:prstGeom prst="upArrowCallout">
              <a:avLst>
                <a:gd fmla="val 25000" name="adj1"/>
                <a:gd fmla="val 25000" name="adj2"/>
                <a:gd fmla="val 25000" name="adj3"/>
                <a:gd fmla="val 64977" name="adj4"/>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4"/>
            <p:cNvSpPr txBox="1"/>
            <p:nvPr/>
          </p:nvSpPr>
          <p:spPr>
            <a:xfrm>
              <a:off x="588775" y="3844100"/>
              <a:ext cx="734700" cy="2655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יעד</a:t>
              </a:r>
              <a:endParaRPr b="1">
                <a:latin typeface="Heebo"/>
                <a:ea typeface="Heebo"/>
                <a:cs typeface="Heebo"/>
                <a:sym typeface="Heebo"/>
              </a:endParaRPr>
            </a:p>
          </p:txBody>
        </p:sp>
      </p:grpSp>
      <p:sp>
        <p:nvSpPr>
          <p:cNvPr id="247" name="Google Shape;247;p24">
            <a:hlinkClick action="ppaction://hlinksldjump" r:id="rId4"/>
          </p:cNvPr>
          <p:cNvSpPr/>
          <p:nvPr/>
        </p:nvSpPr>
        <p:spPr>
          <a:xfrm>
            <a:off x="7940500" y="346900"/>
            <a:ext cx="606000" cy="346500"/>
          </a:xfrm>
          <a:prstGeom prst="rightArrow">
            <a:avLst>
              <a:gd fmla="val 50000" name="adj1"/>
              <a:gd fmla="val 5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8" name="Google Shape;248;p24"/>
          <p:cNvPicPr preferRelativeResize="0"/>
          <p:nvPr/>
        </p:nvPicPr>
        <p:blipFill>
          <a:blip r:embed="rId5">
            <a:alphaModFix/>
          </a:blip>
          <a:stretch>
            <a:fillRect/>
          </a:stretch>
        </p:blipFill>
        <p:spPr>
          <a:xfrm>
            <a:off x="67625" y="4621037"/>
            <a:ext cx="1070649" cy="44008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5"/>
          <p:cNvSpPr/>
          <p:nvPr/>
        </p:nvSpPr>
        <p:spPr>
          <a:xfrm>
            <a:off x="0" y="0"/>
            <a:ext cx="9144000" cy="5143500"/>
          </a:xfrm>
          <a:prstGeom prst="roundRect">
            <a:avLst>
              <a:gd fmla="val 1893" name="adj"/>
            </a:avLst>
          </a:prstGeom>
          <a:noFill/>
          <a:ln cap="flat" cmpd="sng" w="152400">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5"/>
          <p:cNvSpPr/>
          <p:nvPr/>
        </p:nvSpPr>
        <p:spPr>
          <a:xfrm>
            <a:off x="8925" y="18250"/>
            <a:ext cx="9144000" cy="1230600"/>
          </a:xfrm>
          <a:prstGeom prst="rect">
            <a:avLst/>
          </a:pr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5"/>
          <p:cNvSpPr txBox="1"/>
          <p:nvPr>
            <p:ph type="title"/>
          </p:nvPr>
        </p:nvSpPr>
        <p:spPr>
          <a:xfrm>
            <a:off x="320625" y="395875"/>
            <a:ext cx="8520600" cy="5727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רפלקציה</a:t>
            </a:r>
            <a:endParaRPr b="1">
              <a:latin typeface="Heebo"/>
              <a:ea typeface="Heebo"/>
              <a:cs typeface="Heebo"/>
              <a:sym typeface="Heebo"/>
            </a:endParaRPr>
          </a:p>
        </p:txBody>
      </p:sp>
      <p:sp>
        <p:nvSpPr>
          <p:cNvPr id="256" name="Google Shape;256;p25"/>
          <p:cNvSpPr txBox="1"/>
          <p:nvPr/>
        </p:nvSpPr>
        <p:spPr>
          <a:xfrm>
            <a:off x="56128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מתגלה</a:t>
            </a:r>
            <a:endParaRPr b="1">
              <a:latin typeface="Heebo"/>
              <a:ea typeface="Heebo"/>
              <a:cs typeface="Heebo"/>
              <a:sym typeface="Heebo"/>
            </a:endParaRPr>
          </a:p>
        </p:txBody>
      </p:sp>
      <p:sp>
        <p:nvSpPr>
          <p:cNvPr id="257" name="Google Shape;257;p25"/>
          <p:cNvSpPr txBox="1"/>
          <p:nvPr/>
        </p:nvSpPr>
        <p:spPr>
          <a:xfrm>
            <a:off x="37981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מתפתח.ת</a:t>
            </a:r>
            <a:endParaRPr b="1">
              <a:latin typeface="Heebo"/>
              <a:ea typeface="Heebo"/>
              <a:cs typeface="Heebo"/>
              <a:sym typeface="Heebo"/>
            </a:endParaRPr>
          </a:p>
        </p:txBody>
      </p:sp>
      <p:sp>
        <p:nvSpPr>
          <p:cNvPr id="258" name="Google Shape;258;p25"/>
          <p:cNvSpPr txBox="1"/>
          <p:nvPr/>
        </p:nvSpPr>
        <p:spPr>
          <a:xfrm>
            <a:off x="19834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מסוגל.ת</a:t>
            </a:r>
            <a:endParaRPr b="1">
              <a:latin typeface="Heebo"/>
              <a:ea typeface="Heebo"/>
              <a:cs typeface="Heebo"/>
              <a:sym typeface="Heebo"/>
            </a:endParaRPr>
          </a:p>
        </p:txBody>
      </p:sp>
      <p:sp>
        <p:nvSpPr>
          <p:cNvPr id="259" name="Google Shape;259;p25"/>
          <p:cNvSpPr txBox="1"/>
          <p:nvPr/>
        </p:nvSpPr>
        <p:spPr>
          <a:xfrm>
            <a:off x="218300"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מיומנ.ת</a:t>
            </a:r>
            <a:endParaRPr b="1">
              <a:latin typeface="Heebo"/>
              <a:ea typeface="Heebo"/>
              <a:cs typeface="Heebo"/>
              <a:sym typeface="Heebo"/>
            </a:endParaRPr>
          </a:p>
        </p:txBody>
      </p:sp>
      <p:grpSp>
        <p:nvGrpSpPr>
          <p:cNvPr id="260" name="Google Shape;260;p25"/>
          <p:cNvGrpSpPr/>
          <p:nvPr/>
        </p:nvGrpSpPr>
        <p:grpSpPr>
          <a:xfrm>
            <a:off x="8017025" y="3784025"/>
            <a:ext cx="903000" cy="610800"/>
            <a:chOff x="6471575" y="3913500"/>
            <a:chExt cx="903000" cy="610800"/>
          </a:xfrm>
        </p:grpSpPr>
        <p:sp>
          <p:nvSpPr>
            <p:cNvPr id="261" name="Google Shape;261;p25"/>
            <p:cNvSpPr/>
            <p:nvPr/>
          </p:nvSpPr>
          <p:spPr>
            <a:xfrm>
              <a:off x="6471575" y="3913500"/>
              <a:ext cx="903000" cy="610800"/>
            </a:xfrm>
            <a:prstGeom prst="upArrowCallout">
              <a:avLst>
                <a:gd fmla="val 25000" name="adj1"/>
                <a:gd fmla="val 25000" name="adj2"/>
                <a:gd fmla="val 25000" name="adj3"/>
                <a:gd fmla="val 64977" name="adj4"/>
              </a:avLst>
            </a:prstGeom>
            <a:solidFill>
              <a:srgbClr val="FBBB0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5"/>
            <p:cNvSpPr txBox="1"/>
            <p:nvPr/>
          </p:nvSpPr>
          <p:spPr>
            <a:xfrm>
              <a:off x="6555725" y="4086150"/>
              <a:ext cx="734700" cy="2655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מוצא</a:t>
              </a:r>
              <a:endParaRPr b="1">
                <a:latin typeface="Heebo"/>
                <a:ea typeface="Heebo"/>
                <a:cs typeface="Heebo"/>
                <a:sym typeface="Heebo"/>
              </a:endParaRPr>
            </a:p>
          </p:txBody>
        </p:sp>
      </p:grpSp>
      <p:grpSp>
        <p:nvGrpSpPr>
          <p:cNvPr id="263" name="Google Shape;263;p25"/>
          <p:cNvGrpSpPr/>
          <p:nvPr/>
        </p:nvGrpSpPr>
        <p:grpSpPr>
          <a:xfrm>
            <a:off x="8017025" y="4408125"/>
            <a:ext cx="903000" cy="610800"/>
            <a:chOff x="504625" y="3671450"/>
            <a:chExt cx="903000" cy="610800"/>
          </a:xfrm>
        </p:grpSpPr>
        <p:sp>
          <p:nvSpPr>
            <p:cNvPr id="264" name="Google Shape;264;p25"/>
            <p:cNvSpPr/>
            <p:nvPr/>
          </p:nvSpPr>
          <p:spPr>
            <a:xfrm>
              <a:off x="504625" y="3671450"/>
              <a:ext cx="903000" cy="610800"/>
            </a:xfrm>
            <a:prstGeom prst="upArrowCallout">
              <a:avLst>
                <a:gd fmla="val 25000" name="adj1"/>
                <a:gd fmla="val 25000" name="adj2"/>
                <a:gd fmla="val 25000" name="adj3"/>
                <a:gd fmla="val 64977" name="adj4"/>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5"/>
            <p:cNvSpPr txBox="1"/>
            <p:nvPr/>
          </p:nvSpPr>
          <p:spPr>
            <a:xfrm>
              <a:off x="588775" y="3844100"/>
              <a:ext cx="734700" cy="2655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יעד</a:t>
              </a:r>
              <a:endParaRPr b="1">
                <a:latin typeface="Heebo"/>
                <a:ea typeface="Heebo"/>
                <a:cs typeface="Heebo"/>
                <a:sym typeface="Heebo"/>
              </a:endParaRPr>
            </a:p>
          </p:txBody>
        </p:sp>
      </p:grpSp>
      <p:pic>
        <p:nvPicPr>
          <p:cNvPr id="266" name="Google Shape;266;p25"/>
          <p:cNvPicPr preferRelativeResize="0"/>
          <p:nvPr/>
        </p:nvPicPr>
        <p:blipFill>
          <a:blip r:embed="rId3">
            <a:alphaModFix/>
          </a:blip>
          <a:stretch>
            <a:fillRect/>
          </a:stretch>
        </p:blipFill>
        <p:spPr>
          <a:xfrm>
            <a:off x="189901" y="1968550"/>
            <a:ext cx="8782050" cy="1649778"/>
          </a:xfrm>
          <a:prstGeom prst="rect">
            <a:avLst/>
          </a:prstGeom>
          <a:noFill/>
          <a:ln>
            <a:noFill/>
          </a:ln>
        </p:spPr>
      </p:pic>
      <p:sp>
        <p:nvSpPr>
          <p:cNvPr id="267" name="Google Shape;267;p25">
            <a:hlinkClick action="ppaction://hlinksldjump" r:id="rId4"/>
          </p:cNvPr>
          <p:cNvSpPr/>
          <p:nvPr/>
        </p:nvSpPr>
        <p:spPr>
          <a:xfrm>
            <a:off x="7940500" y="346900"/>
            <a:ext cx="606000" cy="346500"/>
          </a:xfrm>
          <a:prstGeom prst="rightArrow">
            <a:avLst>
              <a:gd fmla="val 50000" name="adj1"/>
              <a:gd fmla="val 5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8" name="Google Shape;268;p25"/>
          <p:cNvPicPr preferRelativeResize="0"/>
          <p:nvPr/>
        </p:nvPicPr>
        <p:blipFill>
          <a:blip r:embed="rId5">
            <a:alphaModFix/>
          </a:blip>
          <a:stretch>
            <a:fillRect/>
          </a:stretch>
        </p:blipFill>
        <p:spPr>
          <a:xfrm>
            <a:off x="67625" y="4621037"/>
            <a:ext cx="1070649" cy="4400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6"/>
          <p:cNvSpPr/>
          <p:nvPr/>
        </p:nvSpPr>
        <p:spPr>
          <a:xfrm>
            <a:off x="0" y="0"/>
            <a:ext cx="9144000" cy="5143500"/>
          </a:xfrm>
          <a:prstGeom prst="roundRect">
            <a:avLst>
              <a:gd fmla="val 1893" name="adj"/>
            </a:avLst>
          </a:prstGeom>
          <a:noFill/>
          <a:ln cap="flat" cmpd="sng" w="152400">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6"/>
          <p:cNvSpPr/>
          <p:nvPr/>
        </p:nvSpPr>
        <p:spPr>
          <a:xfrm>
            <a:off x="8925" y="18250"/>
            <a:ext cx="9144000" cy="1230600"/>
          </a:xfrm>
          <a:prstGeom prst="rect">
            <a:avLst/>
          </a:pr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6"/>
          <p:cNvSpPr txBox="1"/>
          <p:nvPr>
            <p:ph type="title"/>
          </p:nvPr>
        </p:nvSpPr>
        <p:spPr>
          <a:xfrm>
            <a:off x="320625" y="395875"/>
            <a:ext cx="8520600" cy="5727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זיהוי עצמי כלומד</a:t>
            </a:r>
            <a:endParaRPr b="1">
              <a:latin typeface="Heebo"/>
              <a:ea typeface="Heebo"/>
              <a:cs typeface="Heebo"/>
              <a:sym typeface="Heebo"/>
            </a:endParaRPr>
          </a:p>
        </p:txBody>
      </p:sp>
      <p:sp>
        <p:nvSpPr>
          <p:cNvPr id="276" name="Google Shape;276;p26"/>
          <p:cNvSpPr txBox="1"/>
          <p:nvPr/>
        </p:nvSpPr>
        <p:spPr>
          <a:xfrm>
            <a:off x="56128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מתגלה</a:t>
            </a:r>
            <a:endParaRPr b="1">
              <a:latin typeface="Heebo"/>
              <a:ea typeface="Heebo"/>
              <a:cs typeface="Heebo"/>
              <a:sym typeface="Heebo"/>
            </a:endParaRPr>
          </a:p>
        </p:txBody>
      </p:sp>
      <p:sp>
        <p:nvSpPr>
          <p:cNvPr id="277" name="Google Shape;277;p26"/>
          <p:cNvSpPr txBox="1"/>
          <p:nvPr/>
        </p:nvSpPr>
        <p:spPr>
          <a:xfrm>
            <a:off x="37981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מתפתח.ת</a:t>
            </a:r>
            <a:endParaRPr b="1">
              <a:latin typeface="Heebo"/>
              <a:ea typeface="Heebo"/>
              <a:cs typeface="Heebo"/>
              <a:sym typeface="Heebo"/>
            </a:endParaRPr>
          </a:p>
        </p:txBody>
      </p:sp>
      <p:sp>
        <p:nvSpPr>
          <p:cNvPr id="278" name="Google Shape;278;p26"/>
          <p:cNvSpPr txBox="1"/>
          <p:nvPr/>
        </p:nvSpPr>
        <p:spPr>
          <a:xfrm>
            <a:off x="19834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מסוגל.ת</a:t>
            </a:r>
            <a:endParaRPr b="1">
              <a:latin typeface="Heebo"/>
              <a:ea typeface="Heebo"/>
              <a:cs typeface="Heebo"/>
              <a:sym typeface="Heebo"/>
            </a:endParaRPr>
          </a:p>
        </p:txBody>
      </p:sp>
      <p:sp>
        <p:nvSpPr>
          <p:cNvPr id="279" name="Google Shape;279;p26"/>
          <p:cNvSpPr txBox="1"/>
          <p:nvPr/>
        </p:nvSpPr>
        <p:spPr>
          <a:xfrm>
            <a:off x="218300"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מיומנ.ת</a:t>
            </a:r>
            <a:endParaRPr b="1">
              <a:latin typeface="Heebo"/>
              <a:ea typeface="Heebo"/>
              <a:cs typeface="Heebo"/>
              <a:sym typeface="Heebo"/>
            </a:endParaRPr>
          </a:p>
        </p:txBody>
      </p:sp>
      <p:grpSp>
        <p:nvGrpSpPr>
          <p:cNvPr id="280" name="Google Shape;280;p26"/>
          <p:cNvGrpSpPr/>
          <p:nvPr/>
        </p:nvGrpSpPr>
        <p:grpSpPr>
          <a:xfrm>
            <a:off x="7037500" y="3740300"/>
            <a:ext cx="903000" cy="610800"/>
            <a:chOff x="6471575" y="3913500"/>
            <a:chExt cx="903000" cy="610800"/>
          </a:xfrm>
        </p:grpSpPr>
        <p:sp>
          <p:nvSpPr>
            <p:cNvPr id="281" name="Google Shape;281;p26"/>
            <p:cNvSpPr/>
            <p:nvPr/>
          </p:nvSpPr>
          <p:spPr>
            <a:xfrm>
              <a:off x="6471575" y="3913500"/>
              <a:ext cx="903000" cy="610800"/>
            </a:xfrm>
            <a:prstGeom prst="upArrowCallout">
              <a:avLst>
                <a:gd fmla="val 25000" name="adj1"/>
                <a:gd fmla="val 25000" name="adj2"/>
                <a:gd fmla="val 25000" name="adj3"/>
                <a:gd fmla="val 64977" name="adj4"/>
              </a:avLst>
            </a:prstGeom>
            <a:solidFill>
              <a:srgbClr val="FBBB0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6"/>
            <p:cNvSpPr txBox="1"/>
            <p:nvPr/>
          </p:nvSpPr>
          <p:spPr>
            <a:xfrm>
              <a:off x="6555725" y="4086150"/>
              <a:ext cx="734700" cy="2655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מוצא</a:t>
              </a:r>
              <a:endParaRPr b="1">
                <a:latin typeface="Heebo"/>
                <a:ea typeface="Heebo"/>
                <a:cs typeface="Heebo"/>
                <a:sym typeface="Heebo"/>
              </a:endParaRPr>
            </a:p>
          </p:txBody>
        </p:sp>
      </p:grpSp>
      <p:grpSp>
        <p:nvGrpSpPr>
          <p:cNvPr id="283" name="Google Shape;283;p26"/>
          <p:cNvGrpSpPr/>
          <p:nvPr/>
        </p:nvGrpSpPr>
        <p:grpSpPr>
          <a:xfrm>
            <a:off x="4709825" y="3671450"/>
            <a:ext cx="903000" cy="610800"/>
            <a:chOff x="504625" y="3671450"/>
            <a:chExt cx="903000" cy="610800"/>
          </a:xfrm>
        </p:grpSpPr>
        <p:sp>
          <p:nvSpPr>
            <p:cNvPr id="284" name="Google Shape;284;p26"/>
            <p:cNvSpPr/>
            <p:nvPr/>
          </p:nvSpPr>
          <p:spPr>
            <a:xfrm>
              <a:off x="504625" y="3671450"/>
              <a:ext cx="903000" cy="610800"/>
            </a:xfrm>
            <a:prstGeom prst="upArrowCallout">
              <a:avLst>
                <a:gd fmla="val 25000" name="adj1"/>
                <a:gd fmla="val 25000" name="adj2"/>
                <a:gd fmla="val 25000" name="adj3"/>
                <a:gd fmla="val 64977" name="adj4"/>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6"/>
            <p:cNvSpPr txBox="1"/>
            <p:nvPr/>
          </p:nvSpPr>
          <p:spPr>
            <a:xfrm>
              <a:off x="588775" y="3844100"/>
              <a:ext cx="734700" cy="2655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יעד</a:t>
              </a:r>
              <a:endParaRPr b="1">
                <a:latin typeface="Heebo"/>
                <a:ea typeface="Heebo"/>
                <a:cs typeface="Heebo"/>
                <a:sym typeface="Heebo"/>
              </a:endParaRPr>
            </a:p>
          </p:txBody>
        </p:sp>
      </p:grpSp>
      <p:pic>
        <p:nvPicPr>
          <p:cNvPr id="286" name="Google Shape;286;p26"/>
          <p:cNvPicPr preferRelativeResize="0"/>
          <p:nvPr/>
        </p:nvPicPr>
        <p:blipFill>
          <a:blip r:embed="rId3">
            <a:alphaModFix/>
          </a:blip>
          <a:stretch>
            <a:fillRect/>
          </a:stretch>
        </p:blipFill>
        <p:spPr>
          <a:xfrm>
            <a:off x="180975" y="2085000"/>
            <a:ext cx="8782050" cy="1486969"/>
          </a:xfrm>
          <a:prstGeom prst="rect">
            <a:avLst/>
          </a:prstGeom>
          <a:noFill/>
          <a:ln>
            <a:noFill/>
          </a:ln>
        </p:spPr>
      </p:pic>
      <p:sp>
        <p:nvSpPr>
          <p:cNvPr id="287" name="Google Shape;287;p26">
            <a:hlinkClick action="ppaction://hlinksldjump" r:id="rId4"/>
          </p:cNvPr>
          <p:cNvSpPr/>
          <p:nvPr/>
        </p:nvSpPr>
        <p:spPr>
          <a:xfrm>
            <a:off x="7940500" y="346900"/>
            <a:ext cx="606000" cy="346500"/>
          </a:xfrm>
          <a:prstGeom prst="rightArrow">
            <a:avLst>
              <a:gd fmla="val 50000" name="adj1"/>
              <a:gd fmla="val 5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8" name="Google Shape;288;p26"/>
          <p:cNvPicPr preferRelativeResize="0"/>
          <p:nvPr/>
        </p:nvPicPr>
        <p:blipFill>
          <a:blip r:embed="rId5">
            <a:alphaModFix/>
          </a:blip>
          <a:stretch>
            <a:fillRect/>
          </a:stretch>
        </p:blipFill>
        <p:spPr>
          <a:xfrm>
            <a:off x="67625" y="4621037"/>
            <a:ext cx="1070649" cy="4400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7"/>
          <p:cNvSpPr/>
          <p:nvPr/>
        </p:nvSpPr>
        <p:spPr>
          <a:xfrm>
            <a:off x="0" y="0"/>
            <a:ext cx="9144000" cy="5143500"/>
          </a:xfrm>
          <a:prstGeom prst="roundRect">
            <a:avLst>
              <a:gd fmla="val 1893" name="adj"/>
            </a:avLst>
          </a:prstGeom>
          <a:noFill/>
          <a:ln cap="flat" cmpd="sng" w="152400">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7"/>
          <p:cNvSpPr/>
          <p:nvPr/>
        </p:nvSpPr>
        <p:spPr>
          <a:xfrm>
            <a:off x="8925" y="18250"/>
            <a:ext cx="9144000" cy="1230600"/>
          </a:xfrm>
          <a:prstGeom prst="rect">
            <a:avLst/>
          </a:pr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7"/>
          <p:cNvSpPr txBox="1"/>
          <p:nvPr>
            <p:ph type="title"/>
          </p:nvPr>
        </p:nvSpPr>
        <p:spPr>
          <a:xfrm>
            <a:off x="320625" y="395875"/>
            <a:ext cx="8520600" cy="5727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קביעה ועמידה בלוחות זמנים</a:t>
            </a:r>
            <a:endParaRPr b="1">
              <a:latin typeface="Heebo"/>
              <a:ea typeface="Heebo"/>
              <a:cs typeface="Heebo"/>
              <a:sym typeface="Heebo"/>
            </a:endParaRPr>
          </a:p>
        </p:txBody>
      </p:sp>
      <p:sp>
        <p:nvSpPr>
          <p:cNvPr id="296" name="Google Shape;296;p27"/>
          <p:cNvSpPr txBox="1"/>
          <p:nvPr/>
        </p:nvSpPr>
        <p:spPr>
          <a:xfrm>
            <a:off x="56128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מתגלה</a:t>
            </a:r>
            <a:endParaRPr b="1">
              <a:latin typeface="Heebo"/>
              <a:ea typeface="Heebo"/>
              <a:cs typeface="Heebo"/>
              <a:sym typeface="Heebo"/>
            </a:endParaRPr>
          </a:p>
        </p:txBody>
      </p:sp>
      <p:sp>
        <p:nvSpPr>
          <p:cNvPr id="297" name="Google Shape;297;p27"/>
          <p:cNvSpPr txBox="1"/>
          <p:nvPr/>
        </p:nvSpPr>
        <p:spPr>
          <a:xfrm>
            <a:off x="37981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מתפתח.ת</a:t>
            </a:r>
            <a:endParaRPr b="1">
              <a:latin typeface="Heebo"/>
              <a:ea typeface="Heebo"/>
              <a:cs typeface="Heebo"/>
              <a:sym typeface="Heebo"/>
            </a:endParaRPr>
          </a:p>
        </p:txBody>
      </p:sp>
      <p:sp>
        <p:nvSpPr>
          <p:cNvPr id="298" name="Google Shape;298;p27"/>
          <p:cNvSpPr txBox="1"/>
          <p:nvPr/>
        </p:nvSpPr>
        <p:spPr>
          <a:xfrm>
            <a:off x="19834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מסוגל.ת</a:t>
            </a:r>
            <a:endParaRPr b="1">
              <a:latin typeface="Heebo"/>
              <a:ea typeface="Heebo"/>
              <a:cs typeface="Heebo"/>
              <a:sym typeface="Heebo"/>
            </a:endParaRPr>
          </a:p>
        </p:txBody>
      </p:sp>
      <p:sp>
        <p:nvSpPr>
          <p:cNvPr id="299" name="Google Shape;299;p27"/>
          <p:cNvSpPr txBox="1"/>
          <p:nvPr/>
        </p:nvSpPr>
        <p:spPr>
          <a:xfrm>
            <a:off x="218300"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מיומנ.ת</a:t>
            </a:r>
            <a:endParaRPr b="1">
              <a:latin typeface="Heebo"/>
              <a:ea typeface="Heebo"/>
              <a:cs typeface="Heebo"/>
              <a:sym typeface="Heebo"/>
            </a:endParaRPr>
          </a:p>
        </p:txBody>
      </p:sp>
      <p:grpSp>
        <p:nvGrpSpPr>
          <p:cNvPr id="300" name="Google Shape;300;p27"/>
          <p:cNvGrpSpPr/>
          <p:nvPr/>
        </p:nvGrpSpPr>
        <p:grpSpPr>
          <a:xfrm>
            <a:off x="8017025" y="3784025"/>
            <a:ext cx="903000" cy="610800"/>
            <a:chOff x="6471575" y="3913500"/>
            <a:chExt cx="903000" cy="610800"/>
          </a:xfrm>
        </p:grpSpPr>
        <p:sp>
          <p:nvSpPr>
            <p:cNvPr id="301" name="Google Shape;301;p27"/>
            <p:cNvSpPr/>
            <p:nvPr/>
          </p:nvSpPr>
          <p:spPr>
            <a:xfrm>
              <a:off x="6471575" y="3913500"/>
              <a:ext cx="903000" cy="610800"/>
            </a:xfrm>
            <a:prstGeom prst="upArrowCallout">
              <a:avLst>
                <a:gd fmla="val 25000" name="adj1"/>
                <a:gd fmla="val 25000" name="adj2"/>
                <a:gd fmla="val 25000" name="adj3"/>
                <a:gd fmla="val 64977" name="adj4"/>
              </a:avLst>
            </a:prstGeom>
            <a:solidFill>
              <a:srgbClr val="FBBB0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7"/>
            <p:cNvSpPr txBox="1"/>
            <p:nvPr/>
          </p:nvSpPr>
          <p:spPr>
            <a:xfrm>
              <a:off x="6555725" y="4086150"/>
              <a:ext cx="734700" cy="2655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מוצא</a:t>
              </a:r>
              <a:endParaRPr b="1">
                <a:latin typeface="Heebo"/>
                <a:ea typeface="Heebo"/>
                <a:cs typeface="Heebo"/>
                <a:sym typeface="Heebo"/>
              </a:endParaRPr>
            </a:p>
          </p:txBody>
        </p:sp>
      </p:grpSp>
      <p:grpSp>
        <p:nvGrpSpPr>
          <p:cNvPr id="303" name="Google Shape;303;p27"/>
          <p:cNvGrpSpPr/>
          <p:nvPr/>
        </p:nvGrpSpPr>
        <p:grpSpPr>
          <a:xfrm>
            <a:off x="8017025" y="4408125"/>
            <a:ext cx="903000" cy="610800"/>
            <a:chOff x="504625" y="3671450"/>
            <a:chExt cx="903000" cy="610800"/>
          </a:xfrm>
        </p:grpSpPr>
        <p:sp>
          <p:nvSpPr>
            <p:cNvPr id="304" name="Google Shape;304;p27"/>
            <p:cNvSpPr/>
            <p:nvPr/>
          </p:nvSpPr>
          <p:spPr>
            <a:xfrm>
              <a:off x="504625" y="3671450"/>
              <a:ext cx="903000" cy="610800"/>
            </a:xfrm>
            <a:prstGeom prst="upArrowCallout">
              <a:avLst>
                <a:gd fmla="val 25000" name="adj1"/>
                <a:gd fmla="val 25000" name="adj2"/>
                <a:gd fmla="val 25000" name="adj3"/>
                <a:gd fmla="val 64977" name="adj4"/>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7"/>
            <p:cNvSpPr txBox="1"/>
            <p:nvPr/>
          </p:nvSpPr>
          <p:spPr>
            <a:xfrm>
              <a:off x="588775" y="3844100"/>
              <a:ext cx="734700" cy="2655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יעד</a:t>
              </a:r>
              <a:endParaRPr b="1">
                <a:latin typeface="Heebo"/>
                <a:ea typeface="Heebo"/>
                <a:cs typeface="Heebo"/>
                <a:sym typeface="Heebo"/>
              </a:endParaRPr>
            </a:p>
          </p:txBody>
        </p:sp>
      </p:grpSp>
      <p:pic>
        <p:nvPicPr>
          <p:cNvPr id="306" name="Google Shape;306;p27"/>
          <p:cNvPicPr preferRelativeResize="0"/>
          <p:nvPr/>
        </p:nvPicPr>
        <p:blipFill>
          <a:blip r:embed="rId3">
            <a:alphaModFix/>
          </a:blip>
          <a:stretch>
            <a:fillRect/>
          </a:stretch>
        </p:blipFill>
        <p:spPr>
          <a:xfrm>
            <a:off x="218300" y="2085000"/>
            <a:ext cx="8659545" cy="1454725"/>
          </a:xfrm>
          <a:prstGeom prst="rect">
            <a:avLst/>
          </a:prstGeom>
          <a:noFill/>
          <a:ln>
            <a:noFill/>
          </a:ln>
        </p:spPr>
      </p:pic>
      <p:sp>
        <p:nvSpPr>
          <p:cNvPr id="307" name="Google Shape;307;p27">
            <a:hlinkClick action="ppaction://hlinksldjump" r:id="rId4"/>
          </p:cNvPr>
          <p:cNvSpPr/>
          <p:nvPr/>
        </p:nvSpPr>
        <p:spPr>
          <a:xfrm>
            <a:off x="7940500" y="346900"/>
            <a:ext cx="606000" cy="346500"/>
          </a:xfrm>
          <a:prstGeom prst="rightArrow">
            <a:avLst>
              <a:gd fmla="val 50000" name="adj1"/>
              <a:gd fmla="val 5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8" name="Google Shape;308;p27"/>
          <p:cNvPicPr preferRelativeResize="0"/>
          <p:nvPr/>
        </p:nvPicPr>
        <p:blipFill>
          <a:blip r:embed="rId5">
            <a:alphaModFix/>
          </a:blip>
          <a:stretch>
            <a:fillRect/>
          </a:stretch>
        </p:blipFill>
        <p:spPr>
          <a:xfrm>
            <a:off x="67625" y="4621037"/>
            <a:ext cx="1070649" cy="44008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8"/>
          <p:cNvSpPr/>
          <p:nvPr/>
        </p:nvSpPr>
        <p:spPr>
          <a:xfrm>
            <a:off x="0" y="0"/>
            <a:ext cx="9144000" cy="5143500"/>
          </a:xfrm>
          <a:prstGeom prst="roundRect">
            <a:avLst>
              <a:gd fmla="val 1893" name="adj"/>
            </a:avLst>
          </a:prstGeom>
          <a:noFill/>
          <a:ln cap="flat" cmpd="sng" w="152400">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8"/>
          <p:cNvSpPr/>
          <p:nvPr/>
        </p:nvSpPr>
        <p:spPr>
          <a:xfrm>
            <a:off x="8925" y="18250"/>
            <a:ext cx="9144000" cy="1230600"/>
          </a:xfrm>
          <a:prstGeom prst="rect">
            <a:avLst/>
          </a:pr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8"/>
          <p:cNvSpPr txBox="1"/>
          <p:nvPr>
            <p:ph type="title"/>
          </p:nvPr>
        </p:nvSpPr>
        <p:spPr>
          <a:xfrm>
            <a:off x="320625" y="395875"/>
            <a:ext cx="8520600" cy="5727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התמדה במשימות</a:t>
            </a:r>
            <a:endParaRPr b="1">
              <a:latin typeface="Heebo"/>
              <a:ea typeface="Heebo"/>
              <a:cs typeface="Heebo"/>
              <a:sym typeface="Heebo"/>
            </a:endParaRPr>
          </a:p>
        </p:txBody>
      </p:sp>
      <p:sp>
        <p:nvSpPr>
          <p:cNvPr id="316" name="Google Shape;316;p28"/>
          <p:cNvSpPr txBox="1"/>
          <p:nvPr/>
        </p:nvSpPr>
        <p:spPr>
          <a:xfrm>
            <a:off x="56128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מתגלה</a:t>
            </a:r>
            <a:endParaRPr b="1">
              <a:latin typeface="Heebo"/>
              <a:ea typeface="Heebo"/>
              <a:cs typeface="Heebo"/>
              <a:sym typeface="Heebo"/>
            </a:endParaRPr>
          </a:p>
        </p:txBody>
      </p:sp>
      <p:sp>
        <p:nvSpPr>
          <p:cNvPr id="317" name="Google Shape;317;p28"/>
          <p:cNvSpPr txBox="1"/>
          <p:nvPr/>
        </p:nvSpPr>
        <p:spPr>
          <a:xfrm>
            <a:off x="37981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מתפתח.ת</a:t>
            </a:r>
            <a:endParaRPr b="1">
              <a:latin typeface="Heebo"/>
              <a:ea typeface="Heebo"/>
              <a:cs typeface="Heebo"/>
              <a:sym typeface="Heebo"/>
            </a:endParaRPr>
          </a:p>
        </p:txBody>
      </p:sp>
      <p:sp>
        <p:nvSpPr>
          <p:cNvPr id="318" name="Google Shape;318;p28"/>
          <p:cNvSpPr txBox="1"/>
          <p:nvPr/>
        </p:nvSpPr>
        <p:spPr>
          <a:xfrm>
            <a:off x="19834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מסוגל.ת</a:t>
            </a:r>
            <a:endParaRPr b="1">
              <a:latin typeface="Heebo"/>
              <a:ea typeface="Heebo"/>
              <a:cs typeface="Heebo"/>
              <a:sym typeface="Heebo"/>
            </a:endParaRPr>
          </a:p>
        </p:txBody>
      </p:sp>
      <p:sp>
        <p:nvSpPr>
          <p:cNvPr id="319" name="Google Shape;319;p28"/>
          <p:cNvSpPr txBox="1"/>
          <p:nvPr/>
        </p:nvSpPr>
        <p:spPr>
          <a:xfrm>
            <a:off x="218300"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מיומנ.ת</a:t>
            </a:r>
            <a:endParaRPr b="1">
              <a:latin typeface="Heebo"/>
              <a:ea typeface="Heebo"/>
              <a:cs typeface="Heebo"/>
              <a:sym typeface="Heebo"/>
            </a:endParaRPr>
          </a:p>
        </p:txBody>
      </p:sp>
      <p:grpSp>
        <p:nvGrpSpPr>
          <p:cNvPr id="320" name="Google Shape;320;p28"/>
          <p:cNvGrpSpPr/>
          <p:nvPr/>
        </p:nvGrpSpPr>
        <p:grpSpPr>
          <a:xfrm>
            <a:off x="5205375" y="4235475"/>
            <a:ext cx="903000" cy="610800"/>
            <a:chOff x="4562925" y="3740850"/>
            <a:chExt cx="903000" cy="610800"/>
          </a:xfrm>
        </p:grpSpPr>
        <p:sp>
          <p:nvSpPr>
            <p:cNvPr id="321" name="Google Shape;321;p28"/>
            <p:cNvSpPr/>
            <p:nvPr/>
          </p:nvSpPr>
          <p:spPr>
            <a:xfrm>
              <a:off x="4562925" y="3740850"/>
              <a:ext cx="903000" cy="610800"/>
            </a:xfrm>
            <a:prstGeom prst="upArrowCallout">
              <a:avLst>
                <a:gd fmla="val 25000" name="adj1"/>
                <a:gd fmla="val 25000" name="adj2"/>
                <a:gd fmla="val 25000" name="adj3"/>
                <a:gd fmla="val 64977" name="adj4"/>
              </a:avLst>
            </a:prstGeom>
            <a:solidFill>
              <a:srgbClr val="FBBB0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8"/>
            <p:cNvSpPr txBox="1"/>
            <p:nvPr/>
          </p:nvSpPr>
          <p:spPr>
            <a:xfrm>
              <a:off x="4647075" y="4011775"/>
              <a:ext cx="734700" cy="2655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מוצא</a:t>
              </a:r>
              <a:endParaRPr b="1">
                <a:latin typeface="Heebo"/>
                <a:ea typeface="Heebo"/>
                <a:cs typeface="Heebo"/>
                <a:sym typeface="Heebo"/>
              </a:endParaRPr>
            </a:p>
          </p:txBody>
        </p:sp>
      </p:grpSp>
      <p:grpSp>
        <p:nvGrpSpPr>
          <p:cNvPr id="323" name="Google Shape;323;p28"/>
          <p:cNvGrpSpPr/>
          <p:nvPr/>
        </p:nvGrpSpPr>
        <p:grpSpPr>
          <a:xfrm>
            <a:off x="2838175" y="4235475"/>
            <a:ext cx="903000" cy="610800"/>
            <a:chOff x="-4750425" y="3498800"/>
            <a:chExt cx="903000" cy="610800"/>
          </a:xfrm>
        </p:grpSpPr>
        <p:sp>
          <p:nvSpPr>
            <p:cNvPr id="324" name="Google Shape;324;p28"/>
            <p:cNvSpPr/>
            <p:nvPr/>
          </p:nvSpPr>
          <p:spPr>
            <a:xfrm>
              <a:off x="-4750425" y="3498800"/>
              <a:ext cx="903000" cy="610800"/>
            </a:xfrm>
            <a:prstGeom prst="upArrowCallout">
              <a:avLst>
                <a:gd fmla="val 25000" name="adj1"/>
                <a:gd fmla="val 25000" name="adj2"/>
                <a:gd fmla="val 25000" name="adj3"/>
                <a:gd fmla="val 64977" name="adj4"/>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8"/>
            <p:cNvSpPr txBox="1"/>
            <p:nvPr/>
          </p:nvSpPr>
          <p:spPr>
            <a:xfrm>
              <a:off x="-4666275" y="3671450"/>
              <a:ext cx="734700" cy="2655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יעד</a:t>
              </a:r>
              <a:endParaRPr b="1">
                <a:latin typeface="Heebo"/>
                <a:ea typeface="Heebo"/>
                <a:cs typeface="Heebo"/>
                <a:sym typeface="Heebo"/>
              </a:endParaRPr>
            </a:p>
          </p:txBody>
        </p:sp>
      </p:grpSp>
      <p:pic>
        <p:nvPicPr>
          <p:cNvPr id="326" name="Google Shape;326;p28"/>
          <p:cNvPicPr preferRelativeResize="0"/>
          <p:nvPr/>
        </p:nvPicPr>
        <p:blipFill>
          <a:blip r:embed="rId3">
            <a:alphaModFix/>
          </a:blip>
          <a:stretch>
            <a:fillRect/>
          </a:stretch>
        </p:blipFill>
        <p:spPr>
          <a:xfrm>
            <a:off x="385150" y="1985513"/>
            <a:ext cx="8391525" cy="2219325"/>
          </a:xfrm>
          <a:prstGeom prst="rect">
            <a:avLst/>
          </a:prstGeom>
          <a:noFill/>
          <a:ln>
            <a:noFill/>
          </a:ln>
        </p:spPr>
      </p:pic>
      <p:sp>
        <p:nvSpPr>
          <p:cNvPr id="327" name="Google Shape;327;p28">
            <a:hlinkClick action="ppaction://hlinksldjump" r:id="rId4"/>
          </p:cNvPr>
          <p:cNvSpPr/>
          <p:nvPr/>
        </p:nvSpPr>
        <p:spPr>
          <a:xfrm>
            <a:off x="7940500" y="346900"/>
            <a:ext cx="606000" cy="346500"/>
          </a:xfrm>
          <a:prstGeom prst="rightArrow">
            <a:avLst>
              <a:gd fmla="val 50000" name="adj1"/>
              <a:gd fmla="val 5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8" name="Google Shape;328;p28"/>
          <p:cNvPicPr preferRelativeResize="0"/>
          <p:nvPr/>
        </p:nvPicPr>
        <p:blipFill>
          <a:blip r:embed="rId5">
            <a:alphaModFix/>
          </a:blip>
          <a:stretch>
            <a:fillRect/>
          </a:stretch>
        </p:blipFill>
        <p:spPr>
          <a:xfrm>
            <a:off x="67625" y="4621037"/>
            <a:ext cx="1070649" cy="44008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29"/>
          <p:cNvSpPr/>
          <p:nvPr/>
        </p:nvSpPr>
        <p:spPr>
          <a:xfrm>
            <a:off x="0" y="0"/>
            <a:ext cx="9144000" cy="5143500"/>
          </a:xfrm>
          <a:prstGeom prst="roundRect">
            <a:avLst>
              <a:gd fmla="val 1893" name="adj"/>
            </a:avLst>
          </a:prstGeom>
          <a:noFill/>
          <a:ln cap="flat" cmpd="sng" w="152400">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9"/>
          <p:cNvSpPr/>
          <p:nvPr/>
        </p:nvSpPr>
        <p:spPr>
          <a:xfrm>
            <a:off x="8925" y="18250"/>
            <a:ext cx="9144000" cy="1230600"/>
          </a:xfrm>
          <a:prstGeom prst="rect">
            <a:avLst/>
          </a:pr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9"/>
          <p:cNvSpPr txBox="1"/>
          <p:nvPr>
            <p:ph type="title"/>
          </p:nvPr>
        </p:nvSpPr>
        <p:spPr>
          <a:xfrm>
            <a:off x="320625" y="395875"/>
            <a:ext cx="8520600" cy="5727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הערכה עצמית על תהליכים ותוצאות</a:t>
            </a:r>
            <a:endParaRPr b="1">
              <a:latin typeface="Heebo"/>
              <a:ea typeface="Heebo"/>
              <a:cs typeface="Heebo"/>
              <a:sym typeface="Heebo"/>
            </a:endParaRPr>
          </a:p>
        </p:txBody>
      </p:sp>
      <p:sp>
        <p:nvSpPr>
          <p:cNvPr id="336" name="Google Shape;336;p29"/>
          <p:cNvSpPr txBox="1"/>
          <p:nvPr/>
        </p:nvSpPr>
        <p:spPr>
          <a:xfrm>
            <a:off x="56128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מתגלה</a:t>
            </a:r>
            <a:endParaRPr b="1">
              <a:latin typeface="Heebo"/>
              <a:ea typeface="Heebo"/>
              <a:cs typeface="Heebo"/>
              <a:sym typeface="Heebo"/>
            </a:endParaRPr>
          </a:p>
        </p:txBody>
      </p:sp>
      <p:sp>
        <p:nvSpPr>
          <p:cNvPr id="337" name="Google Shape;337;p29"/>
          <p:cNvSpPr txBox="1"/>
          <p:nvPr/>
        </p:nvSpPr>
        <p:spPr>
          <a:xfrm>
            <a:off x="37981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מתפתח.ת</a:t>
            </a:r>
            <a:endParaRPr b="1">
              <a:latin typeface="Heebo"/>
              <a:ea typeface="Heebo"/>
              <a:cs typeface="Heebo"/>
              <a:sym typeface="Heebo"/>
            </a:endParaRPr>
          </a:p>
        </p:txBody>
      </p:sp>
      <p:sp>
        <p:nvSpPr>
          <p:cNvPr id="338" name="Google Shape;338;p29"/>
          <p:cNvSpPr txBox="1"/>
          <p:nvPr/>
        </p:nvSpPr>
        <p:spPr>
          <a:xfrm>
            <a:off x="19834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מסוגל.ת</a:t>
            </a:r>
            <a:endParaRPr b="1">
              <a:latin typeface="Heebo"/>
              <a:ea typeface="Heebo"/>
              <a:cs typeface="Heebo"/>
              <a:sym typeface="Heebo"/>
            </a:endParaRPr>
          </a:p>
        </p:txBody>
      </p:sp>
      <p:sp>
        <p:nvSpPr>
          <p:cNvPr id="339" name="Google Shape;339;p29"/>
          <p:cNvSpPr txBox="1"/>
          <p:nvPr/>
        </p:nvSpPr>
        <p:spPr>
          <a:xfrm>
            <a:off x="218300"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מיומנ.ת</a:t>
            </a:r>
            <a:endParaRPr b="1">
              <a:latin typeface="Heebo"/>
              <a:ea typeface="Heebo"/>
              <a:cs typeface="Heebo"/>
              <a:sym typeface="Heebo"/>
            </a:endParaRPr>
          </a:p>
        </p:txBody>
      </p:sp>
      <p:grpSp>
        <p:nvGrpSpPr>
          <p:cNvPr id="340" name="Google Shape;340;p29"/>
          <p:cNvGrpSpPr/>
          <p:nvPr/>
        </p:nvGrpSpPr>
        <p:grpSpPr>
          <a:xfrm>
            <a:off x="7114025" y="4408125"/>
            <a:ext cx="903000" cy="610800"/>
            <a:chOff x="6471575" y="3913500"/>
            <a:chExt cx="903000" cy="610800"/>
          </a:xfrm>
        </p:grpSpPr>
        <p:sp>
          <p:nvSpPr>
            <p:cNvPr id="341" name="Google Shape;341;p29"/>
            <p:cNvSpPr/>
            <p:nvPr/>
          </p:nvSpPr>
          <p:spPr>
            <a:xfrm>
              <a:off x="6471575" y="3913500"/>
              <a:ext cx="903000" cy="610800"/>
            </a:xfrm>
            <a:prstGeom prst="upArrowCallout">
              <a:avLst>
                <a:gd fmla="val 25000" name="adj1"/>
                <a:gd fmla="val 25000" name="adj2"/>
                <a:gd fmla="val 25000" name="adj3"/>
                <a:gd fmla="val 64977" name="adj4"/>
              </a:avLst>
            </a:prstGeom>
            <a:solidFill>
              <a:srgbClr val="FBBB0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9"/>
            <p:cNvSpPr txBox="1"/>
            <p:nvPr/>
          </p:nvSpPr>
          <p:spPr>
            <a:xfrm>
              <a:off x="6555725" y="4086150"/>
              <a:ext cx="734700" cy="2655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מוצא</a:t>
              </a:r>
              <a:endParaRPr b="1">
                <a:latin typeface="Heebo"/>
                <a:ea typeface="Heebo"/>
                <a:cs typeface="Heebo"/>
                <a:sym typeface="Heebo"/>
              </a:endParaRPr>
            </a:p>
          </p:txBody>
        </p:sp>
      </p:grpSp>
      <p:grpSp>
        <p:nvGrpSpPr>
          <p:cNvPr id="343" name="Google Shape;343;p29"/>
          <p:cNvGrpSpPr/>
          <p:nvPr/>
        </p:nvGrpSpPr>
        <p:grpSpPr>
          <a:xfrm>
            <a:off x="8093225" y="4408125"/>
            <a:ext cx="903000" cy="610800"/>
            <a:chOff x="504625" y="3671450"/>
            <a:chExt cx="903000" cy="610800"/>
          </a:xfrm>
        </p:grpSpPr>
        <p:sp>
          <p:nvSpPr>
            <p:cNvPr id="344" name="Google Shape;344;p29"/>
            <p:cNvSpPr/>
            <p:nvPr/>
          </p:nvSpPr>
          <p:spPr>
            <a:xfrm>
              <a:off x="504625" y="3671450"/>
              <a:ext cx="903000" cy="610800"/>
            </a:xfrm>
            <a:prstGeom prst="upArrowCallout">
              <a:avLst>
                <a:gd fmla="val 25000" name="adj1"/>
                <a:gd fmla="val 25000" name="adj2"/>
                <a:gd fmla="val 25000" name="adj3"/>
                <a:gd fmla="val 64977" name="adj4"/>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9"/>
            <p:cNvSpPr txBox="1"/>
            <p:nvPr/>
          </p:nvSpPr>
          <p:spPr>
            <a:xfrm>
              <a:off x="588775" y="3844100"/>
              <a:ext cx="734700" cy="2655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יעד</a:t>
              </a:r>
              <a:endParaRPr b="1">
                <a:latin typeface="Heebo"/>
                <a:ea typeface="Heebo"/>
                <a:cs typeface="Heebo"/>
                <a:sym typeface="Heebo"/>
              </a:endParaRPr>
            </a:p>
          </p:txBody>
        </p:sp>
      </p:grpSp>
      <p:pic>
        <p:nvPicPr>
          <p:cNvPr id="346" name="Google Shape;346;p29"/>
          <p:cNvPicPr preferRelativeResize="0"/>
          <p:nvPr/>
        </p:nvPicPr>
        <p:blipFill>
          <a:blip r:embed="rId3">
            <a:alphaModFix/>
          </a:blip>
          <a:stretch>
            <a:fillRect/>
          </a:stretch>
        </p:blipFill>
        <p:spPr>
          <a:xfrm>
            <a:off x="385150" y="2047438"/>
            <a:ext cx="8439150" cy="2095500"/>
          </a:xfrm>
          <a:prstGeom prst="rect">
            <a:avLst/>
          </a:prstGeom>
          <a:noFill/>
          <a:ln>
            <a:noFill/>
          </a:ln>
        </p:spPr>
      </p:pic>
      <p:sp>
        <p:nvSpPr>
          <p:cNvPr id="347" name="Google Shape;347;p29">
            <a:hlinkClick action="ppaction://hlinksldjump" r:id="rId4"/>
          </p:cNvPr>
          <p:cNvSpPr/>
          <p:nvPr/>
        </p:nvSpPr>
        <p:spPr>
          <a:xfrm>
            <a:off x="7940500" y="346900"/>
            <a:ext cx="606000" cy="346500"/>
          </a:xfrm>
          <a:prstGeom prst="rightArrow">
            <a:avLst>
              <a:gd fmla="val 50000" name="adj1"/>
              <a:gd fmla="val 5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8" name="Google Shape;348;p29"/>
          <p:cNvPicPr preferRelativeResize="0"/>
          <p:nvPr/>
        </p:nvPicPr>
        <p:blipFill>
          <a:blip r:embed="rId5">
            <a:alphaModFix/>
          </a:blip>
          <a:stretch>
            <a:fillRect/>
          </a:stretch>
        </p:blipFill>
        <p:spPr>
          <a:xfrm>
            <a:off x="67625" y="4621037"/>
            <a:ext cx="1070649" cy="44008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0"/>
          <p:cNvSpPr/>
          <p:nvPr/>
        </p:nvSpPr>
        <p:spPr>
          <a:xfrm>
            <a:off x="0" y="0"/>
            <a:ext cx="9144000" cy="5143500"/>
          </a:xfrm>
          <a:prstGeom prst="roundRect">
            <a:avLst>
              <a:gd fmla="val 1893" name="adj"/>
            </a:avLst>
          </a:prstGeom>
          <a:noFill/>
          <a:ln cap="flat" cmpd="sng" w="152400">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0"/>
          <p:cNvSpPr/>
          <p:nvPr/>
        </p:nvSpPr>
        <p:spPr>
          <a:xfrm>
            <a:off x="8925" y="18250"/>
            <a:ext cx="9144000" cy="1230600"/>
          </a:xfrm>
          <a:prstGeom prst="rect">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0"/>
          <p:cNvSpPr txBox="1"/>
          <p:nvPr>
            <p:ph type="title"/>
          </p:nvPr>
        </p:nvSpPr>
        <p:spPr>
          <a:xfrm>
            <a:off x="2087175" y="-2450"/>
            <a:ext cx="4987500" cy="11556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חשיבה יצירתית</a:t>
            </a:r>
            <a:endParaRPr b="1">
              <a:latin typeface="Heebo"/>
              <a:ea typeface="Heebo"/>
              <a:cs typeface="Heebo"/>
              <a:sym typeface="Heebo"/>
            </a:endParaRPr>
          </a:p>
          <a:p>
            <a:pPr indent="0" lvl="0" marL="0" rtl="1" algn="ctr">
              <a:spcBef>
                <a:spcPts val="0"/>
              </a:spcBef>
              <a:spcAft>
                <a:spcPts val="0"/>
              </a:spcAft>
              <a:buClr>
                <a:schemeClr val="dk1"/>
              </a:buClr>
              <a:buSzPts val="1100"/>
              <a:buFont typeface="Arial"/>
              <a:buNone/>
            </a:pPr>
            <a:r>
              <a:rPr lang="en" sz="1300">
                <a:latin typeface="Heebo"/>
                <a:ea typeface="Heebo"/>
                <a:cs typeface="Heebo"/>
                <a:sym typeface="Heebo"/>
              </a:rPr>
              <a:t>חשיבה יצירתית היא הפקה של יצירה או פתרון בעיה בדרך מקורית ובעלת ערך חברתי או שימושי.</a:t>
            </a:r>
            <a:endParaRPr sz="1300">
              <a:latin typeface="Heebo"/>
              <a:ea typeface="Heebo"/>
              <a:cs typeface="Heebo"/>
              <a:sym typeface="Heebo"/>
            </a:endParaRPr>
          </a:p>
          <a:p>
            <a:pPr indent="0" lvl="0" marL="0" rtl="1" algn="ctr">
              <a:spcBef>
                <a:spcPts val="0"/>
              </a:spcBef>
              <a:spcAft>
                <a:spcPts val="0"/>
              </a:spcAft>
              <a:buNone/>
            </a:pPr>
            <a:r>
              <a:t/>
            </a:r>
            <a:endParaRPr sz="1100">
              <a:latin typeface="Heebo"/>
              <a:ea typeface="Heebo"/>
              <a:cs typeface="Heebo"/>
              <a:sym typeface="Heebo"/>
            </a:endParaRPr>
          </a:p>
        </p:txBody>
      </p:sp>
      <p:sp>
        <p:nvSpPr>
          <p:cNvPr id="356" name="Google Shape;356;p30">
            <a:hlinkClick action="ppaction://hlinksldjump" r:id="rId3"/>
          </p:cNvPr>
          <p:cNvSpPr/>
          <p:nvPr/>
        </p:nvSpPr>
        <p:spPr>
          <a:xfrm>
            <a:off x="6128205" y="1677775"/>
            <a:ext cx="2565300" cy="1155600"/>
          </a:xfrm>
          <a:prstGeom prst="cube">
            <a:avLst>
              <a:gd fmla="val 10433" name="adj"/>
            </a:avLst>
          </a:prstGeom>
          <a:solidFill>
            <a:srgbClr val="EA9999"/>
          </a:solid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sp>
        <p:nvSpPr>
          <p:cNvPr id="357" name="Google Shape;357;p30"/>
          <p:cNvSpPr txBox="1"/>
          <p:nvPr>
            <p:ph type="title"/>
          </p:nvPr>
        </p:nvSpPr>
        <p:spPr>
          <a:xfrm>
            <a:off x="6276620" y="1864870"/>
            <a:ext cx="2140500" cy="7896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lang="en" sz="2300">
                <a:latin typeface="Heebo"/>
                <a:ea typeface="Heebo"/>
                <a:cs typeface="Heebo"/>
                <a:sym typeface="Heebo"/>
              </a:rPr>
              <a:t>גמישות מחשבתית</a:t>
            </a:r>
            <a:endParaRPr sz="2300">
              <a:latin typeface="Heebo"/>
              <a:ea typeface="Heebo"/>
              <a:cs typeface="Heebo"/>
              <a:sym typeface="Heebo"/>
            </a:endParaRPr>
          </a:p>
        </p:txBody>
      </p:sp>
      <p:sp>
        <p:nvSpPr>
          <p:cNvPr id="358" name="Google Shape;358;p30">
            <a:hlinkClick action="ppaction://hlinksldjump" r:id="rId4"/>
          </p:cNvPr>
          <p:cNvSpPr/>
          <p:nvPr/>
        </p:nvSpPr>
        <p:spPr>
          <a:xfrm>
            <a:off x="3289350" y="1677775"/>
            <a:ext cx="2565300" cy="1155600"/>
          </a:xfrm>
          <a:prstGeom prst="cube">
            <a:avLst>
              <a:gd fmla="val 10433" name="adj"/>
            </a:avLst>
          </a:prstGeom>
          <a:solidFill>
            <a:srgbClr val="EA9999"/>
          </a:solid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sp>
        <p:nvSpPr>
          <p:cNvPr id="359" name="Google Shape;359;p30"/>
          <p:cNvSpPr txBox="1"/>
          <p:nvPr>
            <p:ph type="title"/>
          </p:nvPr>
        </p:nvSpPr>
        <p:spPr>
          <a:xfrm>
            <a:off x="3437775" y="1864875"/>
            <a:ext cx="2140500" cy="8547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lang="en" sz="2300">
                <a:latin typeface="Heebo"/>
                <a:ea typeface="Heebo"/>
                <a:cs typeface="Heebo"/>
                <a:sym typeface="Heebo"/>
              </a:rPr>
              <a:t>בחינת אלטרנטיבות</a:t>
            </a:r>
            <a:endParaRPr sz="2300">
              <a:latin typeface="Heebo"/>
              <a:ea typeface="Heebo"/>
              <a:cs typeface="Heebo"/>
              <a:sym typeface="Heebo"/>
            </a:endParaRPr>
          </a:p>
        </p:txBody>
      </p:sp>
      <p:sp>
        <p:nvSpPr>
          <p:cNvPr id="360" name="Google Shape;360;p30">
            <a:hlinkClick action="ppaction://hlinksldjump" r:id="rId5"/>
          </p:cNvPr>
          <p:cNvSpPr/>
          <p:nvPr/>
        </p:nvSpPr>
        <p:spPr>
          <a:xfrm>
            <a:off x="450500" y="1677775"/>
            <a:ext cx="2565300" cy="1155600"/>
          </a:xfrm>
          <a:prstGeom prst="cube">
            <a:avLst>
              <a:gd fmla="val 10433" name="adj"/>
            </a:avLst>
          </a:prstGeom>
          <a:solidFill>
            <a:srgbClr val="EA9999"/>
          </a:solid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sp>
        <p:nvSpPr>
          <p:cNvPr id="361" name="Google Shape;361;p30"/>
          <p:cNvSpPr txBox="1"/>
          <p:nvPr>
            <p:ph type="title"/>
          </p:nvPr>
        </p:nvSpPr>
        <p:spPr>
          <a:xfrm>
            <a:off x="493375" y="1863725"/>
            <a:ext cx="2374200" cy="8547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lang="en" sz="2300">
                <a:latin typeface="Heebo"/>
                <a:ea typeface="Heebo"/>
                <a:cs typeface="Heebo"/>
                <a:sym typeface="Heebo"/>
              </a:rPr>
              <a:t>העלאת רעיונות והוצאתם לפועל</a:t>
            </a:r>
            <a:endParaRPr sz="2300">
              <a:latin typeface="Heebo"/>
              <a:ea typeface="Heebo"/>
              <a:cs typeface="Heebo"/>
              <a:sym typeface="Heebo"/>
            </a:endParaRPr>
          </a:p>
        </p:txBody>
      </p:sp>
      <p:sp>
        <p:nvSpPr>
          <p:cNvPr id="362" name="Google Shape;362;p30">
            <a:hlinkClick action="ppaction://hlinksldjump" r:id="rId6"/>
          </p:cNvPr>
          <p:cNvSpPr/>
          <p:nvPr/>
        </p:nvSpPr>
        <p:spPr>
          <a:xfrm>
            <a:off x="7940500" y="346900"/>
            <a:ext cx="606000" cy="346500"/>
          </a:xfrm>
          <a:prstGeom prst="rightArrow">
            <a:avLst>
              <a:gd fmla="val 50000" name="adj1"/>
              <a:gd fmla="val 5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3" name="Google Shape;363;p30"/>
          <p:cNvPicPr preferRelativeResize="0"/>
          <p:nvPr/>
        </p:nvPicPr>
        <p:blipFill>
          <a:blip r:embed="rId7">
            <a:alphaModFix/>
          </a:blip>
          <a:stretch>
            <a:fillRect/>
          </a:stretch>
        </p:blipFill>
        <p:spPr>
          <a:xfrm>
            <a:off x="67625" y="4621037"/>
            <a:ext cx="1070649" cy="44008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1"/>
          <p:cNvSpPr/>
          <p:nvPr/>
        </p:nvSpPr>
        <p:spPr>
          <a:xfrm>
            <a:off x="0" y="0"/>
            <a:ext cx="9144000" cy="5143500"/>
          </a:xfrm>
          <a:prstGeom prst="roundRect">
            <a:avLst>
              <a:gd fmla="val 1893" name="adj"/>
            </a:avLst>
          </a:prstGeom>
          <a:noFill/>
          <a:ln cap="flat" cmpd="sng" w="152400">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1"/>
          <p:cNvSpPr/>
          <p:nvPr/>
        </p:nvSpPr>
        <p:spPr>
          <a:xfrm>
            <a:off x="8925" y="18250"/>
            <a:ext cx="9144000" cy="1230600"/>
          </a:xfrm>
          <a:prstGeom prst="rect">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1"/>
          <p:cNvSpPr txBox="1"/>
          <p:nvPr>
            <p:ph type="title"/>
          </p:nvPr>
        </p:nvSpPr>
        <p:spPr>
          <a:xfrm>
            <a:off x="320625" y="182375"/>
            <a:ext cx="8520600" cy="7863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גמישות מחשבתית</a:t>
            </a:r>
            <a:endParaRPr b="1">
              <a:latin typeface="Heebo"/>
              <a:ea typeface="Heebo"/>
              <a:cs typeface="Heebo"/>
              <a:sym typeface="Heebo"/>
            </a:endParaRPr>
          </a:p>
        </p:txBody>
      </p:sp>
      <p:sp>
        <p:nvSpPr>
          <p:cNvPr id="371" name="Google Shape;371;p31"/>
          <p:cNvSpPr txBox="1"/>
          <p:nvPr/>
        </p:nvSpPr>
        <p:spPr>
          <a:xfrm>
            <a:off x="56128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מתגלה</a:t>
            </a:r>
            <a:endParaRPr b="1">
              <a:latin typeface="Heebo"/>
              <a:ea typeface="Heebo"/>
              <a:cs typeface="Heebo"/>
              <a:sym typeface="Heebo"/>
            </a:endParaRPr>
          </a:p>
        </p:txBody>
      </p:sp>
      <p:sp>
        <p:nvSpPr>
          <p:cNvPr id="372" name="Google Shape;372;p31"/>
          <p:cNvSpPr txBox="1"/>
          <p:nvPr/>
        </p:nvSpPr>
        <p:spPr>
          <a:xfrm>
            <a:off x="37981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מתפתח.ת</a:t>
            </a:r>
            <a:endParaRPr b="1">
              <a:latin typeface="Heebo"/>
              <a:ea typeface="Heebo"/>
              <a:cs typeface="Heebo"/>
              <a:sym typeface="Heebo"/>
            </a:endParaRPr>
          </a:p>
        </p:txBody>
      </p:sp>
      <p:sp>
        <p:nvSpPr>
          <p:cNvPr id="373" name="Google Shape;373;p31"/>
          <p:cNvSpPr txBox="1"/>
          <p:nvPr/>
        </p:nvSpPr>
        <p:spPr>
          <a:xfrm>
            <a:off x="19834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מסוגל.ת</a:t>
            </a:r>
            <a:endParaRPr b="1">
              <a:latin typeface="Heebo"/>
              <a:ea typeface="Heebo"/>
              <a:cs typeface="Heebo"/>
              <a:sym typeface="Heebo"/>
            </a:endParaRPr>
          </a:p>
        </p:txBody>
      </p:sp>
      <p:sp>
        <p:nvSpPr>
          <p:cNvPr id="374" name="Google Shape;374;p31"/>
          <p:cNvSpPr txBox="1"/>
          <p:nvPr/>
        </p:nvSpPr>
        <p:spPr>
          <a:xfrm>
            <a:off x="218300"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מיומנ.ת</a:t>
            </a:r>
            <a:endParaRPr b="1">
              <a:latin typeface="Heebo"/>
              <a:ea typeface="Heebo"/>
              <a:cs typeface="Heebo"/>
              <a:sym typeface="Heebo"/>
            </a:endParaRPr>
          </a:p>
        </p:txBody>
      </p:sp>
      <p:grpSp>
        <p:nvGrpSpPr>
          <p:cNvPr id="375" name="Google Shape;375;p31"/>
          <p:cNvGrpSpPr/>
          <p:nvPr/>
        </p:nvGrpSpPr>
        <p:grpSpPr>
          <a:xfrm>
            <a:off x="8017025" y="3784025"/>
            <a:ext cx="903000" cy="610800"/>
            <a:chOff x="6471575" y="3913500"/>
            <a:chExt cx="903000" cy="610800"/>
          </a:xfrm>
        </p:grpSpPr>
        <p:sp>
          <p:nvSpPr>
            <p:cNvPr id="376" name="Google Shape;376;p31"/>
            <p:cNvSpPr/>
            <p:nvPr/>
          </p:nvSpPr>
          <p:spPr>
            <a:xfrm>
              <a:off x="6471575" y="3913500"/>
              <a:ext cx="903000" cy="610800"/>
            </a:xfrm>
            <a:prstGeom prst="upArrowCallout">
              <a:avLst>
                <a:gd fmla="val 25000" name="adj1"/>
                <a:gd fmla="val 25000" name="adj2"/>
                <a:gd fmla="val 25000" name="adj3"/>
                <a:gd fmla="val 64977" name="adj4"/>
              </a:avLst>
            </a:prstGeom>
            <a:solidFill>
              <a:srgbClr val="FBBB0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1"/>
            <p:cNvSpPr txBox="1"/>
            <p:nvPr/>
          </p:nvSpPr>
          <p:spPr>
            <a:xfrm>
              <a:off x="6555725" y="4086150"/>
              <a:ext cx="734700" cy="2655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מוצא</a:t>
              </a:r>
              <a:endParaRPr b="1">
                <a:latin typeface="Heebo"/>
                <a:ea typeface="Heebo"/>
                <a:cs typeface="Heebo"/>
                <a:sym typeface="Heebo"/>
              </a:endParaRPr>
            </a:p>
          </p:txBody>
        </p:sp>
      </p:grpSp>
      <p:grpSp>
        <p:nvGrpSpPr>
          <p:cNvPr id="378" name="Google Shape;378;p31"/>
          <p:cNvGrpSpPr/>
          <p:nvPr/>
        </p:nvGrpSpPr>
        <p:grpSpPr>
          <a:xfrm>
            <a:off x="8017025" y="4408125"/>
            <a:ext cx="903000" cy="610800"/>
            <a:chOff x="504625" y="3671450"/>
            <a:chExt cx="903000" cy="610800"/>
          </a:xfrm>
        </p:grpSpPr>
        <p:sp>
          <p:nvSpPr>
            <p:cNvPr id="379" name="Google Shape;379;p31"/>
            <p:cNvSpPr/>
            <p:nvPr/>
          </p:nvSpPr>
          <p:spPr>
            <a:xfrm>
              <a:off x="504625" y="3671450"/>
              <a:ext cx="903000" cy="610800"/>
            </a:xfrm>
            <a:prstGeom prst="upArrowCallout">
              <a:avLst>
                <a:gd fmla="val 25000" name="adj1"/>
                <a:gd fmla="val 25000" name="adj2"/>
                <a:gd fmla="val 25000" name="adj3"/>
                <a:gd fmla="val 64977" name="adj4"/>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1"/>
            <p:cNvSpPr txBox="1"/>
            <p:nvPr/>
          </p:nvSpPr>
          <p:spPr>
            <a:xfrm>
              <a:off x="588775" y="3844100"/>
              <a:ext cx="734700" cy="2655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יעד</a:t>
              </a:r>
              <a:endParaRPr b="1">
                <a:latin typeface="Heebo"/>
                <a:ea typeface="Heebo"/>
                <a:cs typeface="Heebo"/>
                <a:sym typeface="Heebo"/>
              </a:endParaRPr>
            </a:p>
          </p:txBody>
        </p:sp>
      </p:grpSp>
      <p:sp>
        <p:nvSpPr>
          <p:cNvPr id="381" name="Google Shape;381;p31">
            <a:hlinkClick action="ppaction://hlinksldjump" r:id="rId3"/>
          </p:cNvPr>
          <p:cNvSpPr/>
          <p:nvPr/>
        </p:nvSpPr>
        <p:spPr>
          <a:xfrm>
            <a:off x="7940500" y="346900"/>
            <a:ext cx="606000" cy="346500"/>
          </a:xfrm>
          <a:prstGeom prst="rightArrow">
            <a:avLst>
              <a:gd fmla="val 50000" name="adj1"/>
              <a:gd fmla="val 5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2" name="Google Shape;382;p31"/>
          <p:cNvPicPr preferRelativeResize="0"/>
          <p:nvPr/>
        </p:nvPicPr>
        <p:blipFill>
          <a:blip r:embed="rId4">
            <a:alphaModFix/>
          </a:blip>
          <a:stretch>
            <a:fillRect/>
          </a:stretch>
        </p:blipFill>
        <p:spPr>
          <a:xfrm>
            <a:off x="366713" y="2094200"/>
            <a:ext cx="8410575" cy="15811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32"/>
          <p:cNvSpPr/>
          <p:nvPr/>
        </p:nvSpPr>
        <p:spPr>
          <a:xfrm>
            <a:off x="0" y="0"/>
            <a:ext cx="9144000" cy="5143500"/>
          </a:xfrm>
          <a:prstGeom prst="roundRect">
            <a:avLst>
              <a:gd fmla="val 1893" name="adj"/>
            </a:avLst>
          </a:prstGeom>
          <a:noFill/>
          <a:ln cap="flat" cmpd="sng" w="152400">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2"/>
          <p:cNvSpPr/>
          <p:nvPr/>
        </p:nvSpPr>
        <p:spPr>
          <a:xfrm>
            <a:off x="8925" y="18250"/>
            <a:ext cx="9144000" cy="1230600"/>
          </a:xfrm>
          <a:prstGeom prst="rect">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2"/>
          <p:cNvSpPr txBox="1"/>
          <p:nvPr>
            <p:ph type="title"/>
          </p:nvPr>
        </p:nvSpPr>
        <p:spPr>
          <a:xfrm>
            <a:off x="320625" y="182375"/>
            <a:ext cx="8520600" cy="7863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בחינת אלטרנטיבות</a:t>
            </a:r>
            <a:endParaRPr b="1">
              <a:latin typeface="Heebo"/>
              <a:ea typeface="Heebo"/>
              <a:cs typeface="Heebo"/>
              <a:sym typeface="Heebo"/>
            </a:endParaRPr>
          </a:p>
        </p:txBody>
      </p:sp>
      <p:sp>
        <p:nvSpPr>
          <p:cNvPr id="390" name="Google Shape;390;p32"/>
          <p:cNvSpPr txBox="1"/>
          <p:nvPr/>
        </p:nvSpPr>
        <p:spPr>
          <a:xfrm>
            <a:off x="56128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מתגלה</a:t>
            </a:r>
            <a:endParaRPr b="1">
              <a:latin typeface="Heebo"/>
              <a:ea typeface="Heebo"/>
              <a:cs typeface="Heebo"/>
              <a:sym typeface="Heebo"/>
            </a:endParaRPr>
          </a:p>
        </p:txBody>
      </p:sp>
      <p:sp>
        <p:nvSpPr>
          <p:cNvPr id="391" name="Google Shape;391;p32"/>
          <p:cNvSpPr txBox="1"/>
          <p:nvPr/>
        </p:nvSpPr>
        <p:spPr>
          <a:xfrm>
            <a:off x="37981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מתפתח.ת</a:t>
            </a:r>
            <a:endParaRPr b="1">
              <a:latin typeface="Heebo"/>
              <a:ea typeface="Heebo"/>
              <a:cs typeface="Heebo"/>
              <a:sym typeface="Heebo"/>
            </a:endParaRPr>
          </a:p>
        </p:txBody>
      </p:sp>
      <p:sp>
        <p:nvSpPr>
          <p:cNvPr id="392" name="Google Shape;392;p32"/>
          <p:cNvSpPr txBox="1"/>
          <p:nvPr/>
        </p:nvSpPr>
        <p:spPr>
          <a:xfrm>
            <a:off x="19834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מסוגל.ת</a:t>
            </a:r>
            <a:endParaRPr b="1">
              <a:latin typeface="Heebo"/>
              <a:ea typeface="Heebo"/>
              <a:cs typeface="Heebo"/>
              <a:sym typeface="Heebo"/>
            </a:endParaRPr>
          </a:p>
        </p:txBody>
      </p:sp>
      <p:sp>
        <p:nvSpPr>
          <p:cNvPr id="393" name="Google Shape;393;p32"/>
          <p:cNvSpPr txBox="1"/>
          <p:nvPr/>
        </p:nvSpPr>
        <p:spPr>
          <a:xfrm>
            <a:off x="218300"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מיומנ.ת</a:t>
            </a:r>
            <a:endParaRPr b="1">
              <a:latin typeface="Heebo"/>
              <a:ea typeface="Heebo"/>
              <a:cs typeface="Heebo"/>
              <a:sym typeface="Heebo"/>
            </a:endParaRPr>
          </a:p>
        </p:txBody>
      </p:sp>
      <p:grpSp>
        <p:nvGrpSpPr>
          <p:cNvPr id="394" name="Google Shape;394;p32"/>
          <p:cNvGrpSpPr/>
          <p:nvPr/>
        </p:nvGrpSpPr>
        <p:grpSpPr>
          <a:xfrm>
            <a:off x="8034350" y="4278250"/>
            <a:ext cx="903000" cy="610800"/>
            <a:chOff x="6471575" y="3913500"/>
            <a:chExt cx="903000" cy="610800"/>
          </a:xfrm>
        </p:grpSpPr>
        <p:sp>
          <p:nvSpPr>
            <p:cNvPr id="395" name="Google Shape;395;p32"/>
            <p:cNvSpPr/>
            <p:nvPr/>
          </p:nvSpPr>
          <p:spPr>
            <a:xfrm>
              <a:off x="6471575" y="3913500"/>
              <a:ext cx="903000" cy="610800"/>
            </a:xfrm>
            <a:prstGeom prst="upArrowCallout">
              <a:avLst>
                <a:gd fmla="val 25000" name="adj1"/>
                <a:gd fmla="val 25000" name="adj2"/>
                <a:gd fmla="val 25000" name="adj3"/>
                <a:gd fmla="val 64977" name="adj4"/>
              </a:avLst>
            </a:prstGeom>
            <a:solidFill>
              <a:srgbClr val="FBBB0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2"/>
            <p:cNvSpPr txBox="1"/>
            <p:nvPr/>
          </p:nvSpPr>
          <p:spPr>
            <a:xfrm>
              <a:off x="6555725" y="4086150"/>
              <a:ext cx="734700" cy="2655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מוצא</a:t>
              </a:r>
              <a:endParaRPr b="1">
                <a:latin typeface="Heebo"/>
                <a:ea typeface="Heebo"/>
                <a:cs typeface="Heebo"/>
                <a:sym typeface="Heebo"/>
              </a:endParaRPr>
            </a:p>
          </p:txBody>
        </p:sp>
      </p:grpSp>
      <p:grpSp>
        <p:nvGrpSpPr>
          <p:cNvPr id="397" name="Google Shape;397;p32"/>
          <p:cNvGrpSpPr/>
          <p:nvPr/>
        </p:nvGrpSpPr>
        <p:grpSpPr>
          <a:xfrm>
            <a:off x="7054825" y="4278250"/>
            <a:ext cx="903000" cy="610800"/>
            <a:chOff x="504625" y="3671450"/>
            <a:chExt cx="903000" cy="610800"/>
          </a:xfrm>
        </p:grpSpPr>
        <p:sp>
          <p:nvSpPr>
            <p:cNvPr id="398" name="Google Shape;398;p32"/>
            <p:cNvSpPr/>
            <p:nvPr/>
          </p:nvSpPr>
          <p:spPr>
            <a:xfrm>
              <a:off x="504625" y="3671450"/>
              <a:ext cx="903000" cy="610800"/>
            </a:xfrm>
            <a:prstGeom prst="upArrowCallout">
              <a:avLst>
                <a:gd fmla="val 25000" name="adj1"/>
                <a:gd fmla="val 25000" name="adj2"/>
                <a:gd fmla="val 25000" name="adj3"/>
                <a:gd fmla="val 64977" name="adj4"/>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2"/>
            <p:cNvSpPr txBox="1"/>
            <p:nvPr/>
          </p:nvSpPr>
          <p:spPr>
            <a:xfrm>
              <a:off x="588775" y="3844100"/>
              <a:ext cx="734700" cy="2655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יעד</a:t>
              </a:r>
              <a:endParaRPr b="1">
                <a:latin typeface="Heebo"/>
                <a:ea typeface="Heebo"/>
                <a:cs typeface="Heebo"/>
                <a:sym typeface="Heebo"/>
              </a:endParaRPr>
            </a:p>
          </p:txBody>
        </p:sp>
      </p:grpSp>
      <p:sp>
        <p:nvSpPr>
          <p:cNvPr id="400" name="Google Shape;400;p32">
            <a:hlinkClick action="ppaction://hlinksldjump" r:id="rId3"/>
          </p:cNvPr>
          <p:cNvSpPr/>
          <p:nvPr/>
        </p:nvSpPr>
        <p:spPr>
          <a:xfrm>
            <a:off x="7940500" y="346900"/>
            <a:ext cx="606000" cy="346500"/>
          </a:xfrm>
          <a:prstGeom prst="rightArrow">
            <a:avLst>
              <a:gd fmla="val 50000" name="adj1"/>
              <a:gd fmla="val 5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1" name="Google Shape;401;p32"/>
          <p:cNvPicPr preferRelativeResize="0"/>
          <p:nvPr/>
        </p:nvPicPr>
        <p:blipFill>
          <a:blip r:embed="rId4">
            <a:alphaModFix/>
          </a:blip>
          <a:stretch>
            <a:fillRect/>
          </a:stretch>
        </p:blipFill>
        <p:spPr>
          <a:xfrm>
            <a:off x="338138" y="1985525"/>
            <a:ext cx="8467725" cy="2038350"/>
          </a:xfrm>
          <a:prstGeom prst="rect">
            <a:avLst/>
          </a:prstGeom>
          <a:noFill/>
          <a:ln>
            <a:noFill/>
          </a:ln>
        </p:spPr>
      </p:pic>
      <p:pic>
        <p:nvPicPr>
          <p:cNvPr id="402" name="Google Shape;402;p32"/>
          <p:cNvPicPr preferRelativeResize="0"/>
          <p:nvPr/>
        </p:nvPicPr>
        <p:blipFill>
          <a:blip r:embed="rId5">
            <a:alphaModFix/>
          </a:blip>
          <a:stretch>
            <a:fillRect/>
          </a:stretch>
        </p:blipFill>
        <p:spPr>
          <a:xfrm>
            <a:off x="67625" y="4621037"/>
            <a:ext cx="1070649" cy="4400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pic>
        <p:nvPicPr>
          <p:cNvPr id="68" name="Google Shape;68;p15"/>
          <p:cNvPicPr preferRelativeResize="0"/>
          <p:nvPr/>
        </p:nvPicPr>
        <p:blipFill rotWithShape="1">
          <a:blip r:embed="rId3">
            <a:alphaModFix/>
          </a:blip>
          <a:srcRect b="1036" l="2913" r="942" t="17998"/>
          <a:stretch/>
        </p:blipFill>
        <p:spPr>
          <a:xfrm>
            <a:off x="-97300" y="-55500"/>
            <a:ext cx="9313172" cy="5311374"/>
          </a:xfrm>
          <a:prstGeom prst="rect">
            <a:avLst/>
          </a:prstGeom>
          <a:noFill/>
          <a:ln>
            <a:noFill/>
          </a:ln>
        </p:spPr>
      </p:pic>
      <p:sp>
        <p:nvSpPr>
          <p:cNvPr id="69" name="Google Shape;69;p15"/>
          <p:cNvSpPr/>
          <p:nvPr/>
        </p:nvSpPr>
        <p:spPr>
          <a:xfrm>
            <a:off x="300300" y="300875"/>
            <a:ext cx="8543400" cy="4613100"/>
          </a:xfrm>
          <a:prstGeom prst="roundRect">
            <a:avLst>
              <a:gd fmla="val 2404"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p:nvPr/>
        </p:nvSpPr>
        <p:spPr>
          <a:xfrm>
            <a:off x="1935625" y="784775"/>
            <a:ext cx="5106000" cy="2686500"/>
          </a:xfrm>
          <a:prstGeom prst="wedgeRoundRectCallout">
            <a:avLst>
              <a:gd fmla="val 34189" name="adj1"/>
              <a:gd fmla="val 65067" name="adj2"/>
              <a:gd fmla="val 0" name="adj3"/>
            </a:avLst>
          </a:prstGeom>
          <a:solidFill>
            <a:srgbClr val="FBBB0E"/>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txBox="1"/>
          <p:nvPr/>
        </p:nvSpPr>
        <p:spPr>
          <a:xfrm>
            <a:off x="2215225" y="1503875"/>
            <a:ext cx="4546800" cy="1248300"/>
          </a:xfrm>
          <a:prstGeom prst="rect">
            <a:avLst/>
          </a:prstGeom>
          <a:noFill/>
          <a:ln>
            <a:noFill/>
          </a:ln>
        </p:spPr>
        <p:txBody>
          <a:bodyPr anchorCtr="0" anchor="t" bIns="91425" lIns="91425" spcFirstLastPara="1" rIns="91425" wrap="square" tIns="91425">
            <a:noAutofit/>
          </a:bodyPr>
          <a:lstStyle/>
          <a:p>
            <a:pPr indent="0" lvl="0" marL="0" rtl="1" algn="ctr">
              <a:lnSpc>
                <a:spcPct val="70000"/>
              </a:lnSpc>
              <a:spcBef>
                <a:spcPts val="0"/>
              </a:spcBef>
              <a:spcAft>
                <a:spcPts val="0"/>
              </a:spcAft>
              <a:buNone/>
            </a:pPr>
            <a:r>
              <a:rPr lang="en" sz="4600">
                <a:latin typeface="Calibri"/>
                <a:ea typeface="Calibri"/>
                <a:cs typeface="Calibri"/>
                <a:sym typeface="Calibri"/>
              </a:rPr>
              <a:t>בחירת </a:t>
            </a:r>
            <a:endParaRPr sz="4600">
              <a:latin typeface="Calibri"/>
              <a:ea typeface="Calibri"/>
              <a:cs typeface="Calibri"/>
              <a:sym typeface="Calibri"/>
            </a:endParaRPr>
          </a:p>
          <a:p>
            <a:pPr indent="0" lvl="0" marL="0" rtl="1" algn="ctr">
              <a:lnSpc>
                <a:spcPct val="70000"/>
              </a:lnSpc>
              <a:spcBef>
                <a:spcPts val="0"/>
              </a:spcBef>
              <a:spcAft>
                <a:spcPts val="0"/>
              </a:spcAft>
              <a:buNone/>
            </a:pPr>
            <a:r>
              <a:rPr b="1" lang="en" sz="4600">
                <a:latin typeface="Calibri"/>
                <a:ea typeface="Calibri"/>
                <a:cs typeface="Calibri"/>
                <a:sym typeface="Calibri"/>
              </a:rPr>
              <a:t>מיומנויות</a:t>
            </a:r>
            <a:endParaRPr b="1" sz="4800">
              <a:latin typeface="Calibri"/>
              <a:ea typeface="Calibri"/>
              <a:cs typeface="Calibri"/>
              <a:sym typeface="Calibri"/>
            </a:endParaRPr>
          </a:p>
        </p:txBody>
      </p:sp>
      <p:pic>
        <p:nvPicPr>
          <p:cNvPr id="72" name="Google Shape;72;p15"/>
          <p:cNvPicPr preferRelativeResize="0"/>
          <p:nvPr/>
        </p:nvPicPr>
        <p:blipFill>
          <a:blip r:embed="rId4">
            <a:alphaModFix/>
          </a:blip>
          <a:stretch>
            <a:fillRect/>
          </a:stretch>
        </p:blipFill>
        <p:spPr>
          <a:xfrm>
            <a:off x="296225" y="4468637"/>
            <a:ext cx="1070649" cy="44008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33"/>
          <p:cNvSpPr/>
          <p:nvPr/>
        </p:nvSpPr>
        <p:spPr>
          <a:xfrm>
            <a:off x="0" y="0"/>
            <a:ext cx="9144000" cy="5143500"/>
          </a:xfrm>
          <a:prstGeom prst="roundRect">
            <a:avLst>
              <a:gd fmla="val 1893" name="adj"/>
            </a:avLst>
          </a:prstGeom>
          <a:noFill/>
          <a:ln cap="flat" cmpd="sng" w="152400">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3"/>
          <p:cNvSpPr/>
          <p:nvPr/>
        </p:nvSpPr>
        <p:spPr>
          <a:xfrm>
            <a:off x="8925" y="18250"/>
            <a:ext cx="9144000" cy="1230600"/>
          </a:xfrm>
          <a:prstGeom prst="rect">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3"/>
          <p:cNvSpPr txBox="1"/>
          <p:nvPr>
            <p:ph type="title"/>
          </p:nvPr>
        </p:nvSpPr>
        <p:spPr>
          <a:xfrm>
            <a:off x="320625" y="182375"/>
            <a:ext cx="8520600" cy="7863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העלאת רעיונות והוצאתם לפועל</a:t>
            </a:r>
            <a:endParaRPr b="1">
              <a:latin typeface="Heebo"/>
              <a:ea typeface="Heebo"/>
              <a:cs typeface="Heebo"/>
              <a:sym typeface="Heebo"/>
            </a:endParaRPr>
          </a:p>
        </p:txBody>
      </p:sp>
      <p:sp>
        <p:nvSpPr>
          <p:cNvPr id="410" name="Google Shape;410;p33"/>
          <p:cNvSpPr txBox="1"/>
          <p:nvPr/>
        </p:nvSpPr>
        <p:spPr>
          <a:xfrm>
            <a:off x="56128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מתגלה</a:t>
            </a:r>
            <a:endParaRPr b="1">
              <a:latin typeface="Heebo"/>
              <a:ea typeface="Heebo"/>
              <a:cs typeface="Heebo"/>
              <a:sym typeface="Heebo"/>
            </a:endParaRPr>
          </a:p>
        </p:txBody>
      </p:sp>
      <p:sp>
        <p:nvSpPr>
          <p:cNvPr id="411" name="Google Shape;411;p33"/>
          <p:cNvSpPr txBox="1"/>
          <p:nvPr/>
        </p:nvSpPr>
        <p:spPr>
          <a:xfrm>
            <a:off x="37981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מתפתח.ת</a:t>
            </a:r>
            <a:endParaRPr b="1">
              <a:latin typeface="Heebo"/>
              <a:ea typeface="Heebo"/>
              <a:cs typeface="Heebo"/>
              <a:sym typeface="Heebo"/>
            </a:endParaRPr>
          </a:p>
        </p:txBody>
      </p:sp>
      <p:sp>
        <p:nvSpPr>
          <p:cNvPr id="412" name="Google Shape;412;p33"/>
          <p:cNvSpPr txBox="1"/>
          <p:nvPr/>
        </p:nvSpPr>
        <p:spPr>
          <a:xfrm>
            <a:off x="19834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מסוגל.ת</a:t>
            </a:r>
            <a:endParaRPr b="1">
              <a:latin typeface="Heebo"/>
              <a:ea typeface="Heebo"/>
              <a:cs typeface="Heebo"/>
              <a:sym typeface="Heebo"/>
            </a:endParaRPr>
          </a:p>
        </p:txBody>
      </p:sp>
      <p:sp>
        <p:nvSpPr>
          <p:cNvPr id="413" name="Google Shape;413;p33"/>
          <p:cNvSpPr txBox="1"/>
          <p:nvPr/>
        </p:nvSpPr>
        <p:spPr>
          <a:xfrm>
            <a:off x="218300"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מיומנ.ת</a:t>
            </a:r>
            <a:endParaRPr b="1">
              <a:latin typeface="Heebo"/>
              <a:ea typeface="Heebo"/>
              <a:cs typeface="Heebo"/>
              <a:sym typeface="Heebo"/>
            </a:endParaRPr>
          </a:p>
        </p:txBody>
      </p:sp>
      <p:grpSp>
        <p:nvGrpSpPr>
          <p:cNvPr id="414" name="Google Shape;414;p33"/>
          <p:cNvGrpSpPr/>
          <p:nvPr/>
        </p:nvGrpSpPr>
        <p:grpSpPr>
          <a:xfrm>
            <a:off x="8034350" y="4278250"/>
            <a:ext cx="903000" cy="610800"/>
            <a:chOff x="6471575" y="3913500"/>
            <a:chExt cx="903000" cy="610800"/>
          </a:xfrm>
        </p:grpSpPr>
        <p:sp>
          <p:nvSpPr>
            <p:cNvPr id="415" name="Google Shape;415;p33"/>
            <p:cNvSpPr/>
            <p:nvPr/>
          </p:nvSpPr>
          <p:spPr>
            <a:xfrm>
              <a:off x="6471575" y="3913500"/>
              <a:ext cx="903000" cy="610800"/>
            </a:xfrm>
            <a:prstGeom prst="upArrowCallout">
              <a:avLst>
                <a:gd fmla="val 25000" name="adj1"/>
                <a:gd fmla="val 25000" name="adj2"/>
                <a:gd fmla="val 25000" name="adj3"/>
                <a:gd fmla="val 64977" name="adj4"/>
              </a:avLst>
            </a:prstGeom>
            <a:solidFill>
              <a:srgbClr val="FBBB0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3"/>
            <p:cNvSpPr txBox="1"/>
            <p:nvPr/>
          </p:nvSpPr>
          <p:spPr>
            <a:xfrm>
              <a:off x="6555725" y="4086150"/>
              <a:ext cx="734700" cy="2655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מוצא</a:t>
              </a:r>
              <a:endParaRPr b="1">
                <a:latin typeface="Heebo"/>
                <a:ea typeface="Heebo"/>
                <a:cs typeface="Heebo"/>
                <a:sym typeface="Heebo"/>
              </a:endParaRPr>
            </a:p>
          </p:txBody>
        </p:sp>
      </p:grpSp>
      <p:grpSp>
        <p:nvGrpSpPr>
          <p:cNvPr id="417" name="Google Shape;417;p33"/>
          <p:cNvGrpSpPr/>
          <p:nvPr/>
        </p:nvGrpSpPr>
        <p:grpSpPr>
          <a:xfrm>
            <a:off x="7054825" y="4278250"/>
            <a:ext cx="903000" cy="610800"/>
            <a:chOff x="504625" y="3671450"/>
            <a:chExt cx="903000" cy="610800"/>
          </a:xfrm>
        </p:grpSpPr>
        <p:sp>
          <p:nvSpPr>
            <p:cNvPr id="418" name="Google Shape;418;p33"/>
            <p:cNvSpPr/>
            <p:nvPr/>
          </p:nvSpPr>
          <p:spPr>
            <a:xfrm>
              <a:off x="504625" y="3671450"/>
              <a:ext cx="903000" cy="610800"/>
            </a:xfrm>
            <a:prstGeom prst="upArrowCallout">
              <a:avLst>
                <a:gd fmla="val 25000" name="adj1"/>
                <a:gd fmla="val 25000" name="adj2"/>
                <a:gd fmla="val 25000" name="adj3"/>
                <a:gd fmla="val 64977" name="adj4"/>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3"/>
            <p:cNvSpPr txBox="1"/>
            <p:nvPr/>
          </p:nvSpPr>
          <p:spPr>
            <a:xfrm>
              <a:off x="588775" y="3844100"/>
              <a:ext cx="734700" cy="2655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יעד</a:t>
              </a:r>
              <a:endParaRPr b="1">
                <a:latin typeface="Heebo"/>
                <a:ea typeface="Heebo"/>
                <a:cs typeface="Heebo"/>
                <a:sym typeface="Heebo"/>
              </a:endParaRPr>
            </a:p>
          </p:txBody>
        </p:sp>
      </p:grpSp>
      <p:sp>
        <p:nvSpPr>
          <p:cNvPr id="420" name="Google Shape;420;p33">
            <a:hlinkClick action="ppaction://hlinksldjump" r:id="rId3"/>
          </p:cNvPr>
          <p:cNvSpPr/>
          <p:nvPr/>
        </p:nvSpPr>
        <p:spPr>
          <a:xfrm>
            <a:off x="7940500" y="346900"/>
            <a:ext cx="606000" cy="346500"/>
          </a:xfrm>
          <a:prstGeom prst="rightArrow">
            <a:avLst>
              <a:gd fmla="val 50000" name="adj1"/>
              <a:gd fmla="val 5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21" name="Google Shape;421;p33"/>
          <p:cNvPicPr preferRelativeResize="0"/>
          <p:nvPr/>
        </p:nvPicPr>
        <p:blipFill>
          <a:blip r:embed="rId4">
            <a:alphaModFix/>
          </a:blip>
          <a:stretch>
            <a:fillRect/>
          </a:stretch>
        </p:blipFill>
        <p:spPr>
          <a:xfrm>
            <a:off x="281925" y="2194225"/>
            <a:ext cx="8580150" cy="1473653"/>
          </a:xfrm>
          <a:prstGeom prst="rect">
            <a:avLst/>
          </a:prstGeom>
          <a:noFill/>
          <a:ln>
            <a:noFill/>
          </a:ln>
        </p:spPr>
      </p:pic>
      <p:pic>
        <p:nvPicPr>
          <p:cNvPr id="422" name="Google Shape;422;p33"/>
          <p:cNvPicPr preferRelativeResize="0"/>
          <p:nvPr/>
        </p:nvPicPr>
        <p:blipFill>
          <a:blip r:embed="rId5">
            <a:alphaModFix/>
          </a:blip>
          <a:stretch>
            <a:fillRect/>
          </a:stretch>
        </p:blipFill>
        <p:spPr>
          <a:xfrm>
            <a:off x="67625" y="4621037"/>
            <a:ext cx="1070649" cy="44008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34"/>
          <p:cNvSpPr/>
          <p:nvPr/>
        </p:nvSpPr>
        <p:spPr>
          <a:xfrm>
            <a:off x="0" y="0"/>
            <a:ext cx="9144000" cy="5143500"/>
          </a:xfrm>
          <a:prstGeom prst="roundRect">
            <a:avLst>
              <a:gd fmla="val 1893" name="adj"/>
            </a:avLst>
          </a:prstGeom>
          <a:noFill/>
          <a:ln cap="flat" cmpd="sng" w="152400">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4"/>
          <p:cNvSpPr/>
          <p:nvPr/>
        </p:nvSpPr>
        <p:spPr>
          <a:xfrm>
            <a:off x="8925" y="18250"/>
            <a:ext cx="9144000" cy="1230600"/>
          </a:xfrm>
          <a:prstGeom prst="rect">
            <a:avLst/>
          </a:prstGeom>
          <a:solidFill>
            <a:srgbClr val="D5A6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4"/>
          <p:cNvSpPr txBox="1"/>
          <p:nvPr>
            <p:ph type="title"/>
          </p:nvPr>
        </p:nvSpPr>
        <p:spPr>
          <a:xfrm>
            <a:off x="865125" y="0"/>
            <a:ext cx="7285800" cy="11556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חשיבה ביקורתית</a:t>
            </a:r>
            <a:endParaRPr b="1">
              <a:latin typeface="Heebo"/>
              <a:ea typeface="Heebo"/>
              <a:cs typeface="Heebo"/>
              <a:sym typeface="Heebo"/>
            </a:endParaRPr>
          </a:p>
          <a:p>
            <a:pPr indent="0" lvl="0" marL="0" rtl="1" algn="ctr">
              <a:spcBef>
                <a:spcPts val="0"/>
              </a:spcBef>
              <a:spcAft>
                <a:spcPts val="0"/>
              </a:spcAft>
              <a:buClr>
                <a:schemeClr val="dk1"/>
              </a:buClr>
              <a:buSzPts val="1100"/>
              <a:buFont typeface="Arial"/>
              <a:buNone/>
            </a:pPr>
            <a:r>
              <a:rPr lang="en" sz="1300">
                <a:latin typeface="Heebo"/>
                <a:ea typeface="Heebo"/>
                <a:cs typeface="Heebo"/>
                <a:sym typeface="Heebo"/>
              </a:rPr>
              <a:t>חשיבה ביקורתית היא היכולת לנתח, לבחון ולהעריך מידע, עובדות או רעיונות באופן מושכל. נבחן את העובדות בכלים לוגיים, כגון הטלת ספק ובחינה מחודשת לאור עקרונות וקריטריונים. החשיבה הביקורתית תסייע לנו לגבש דעה או עמדה באופן עצמאי, לבחור בין חלופות שונות ולקבל החלטות על בסיס נימוקים.</a:t>
            </a:r>
            <a:endParaRPr sz="1300">
              <a:latin typeface="Heebo"/>
              <a:ea typeface="Heebo"/>
              <a:cs typeface="Heebo"/>
              <a:sym typeface="Heebo"/>
            </a:endParaRPr>
          </a:p>
          <a:p>
            <a:pPr indent="0" lvl="0" marL="0" rtl="1" algn="ctr">
              <a:spcBef>
                <a:spcPts val="0"/>
              </a:spcBef>
              <a:spcAft>
                <a:spcPts val="0"/>
              </a:spcAft>
              <a:buClr>
                <a:schemeClr val="dk1"/>
              </a:buClr>
              <a:buSzPts val="1100"/>
              <a:buFont typeface="Arial"/>
              <a:buNone/>
            </a:pPr>
            <a:r>
              <a:t/>
            </a:r>
            <a:endParaRPr sz="1300">
              <a:latin typeface="Heebo"/>
              <a:ea typeface="Heebo"/>
              <a:cs typeface="Heebo"/>
              <a:sym typeface="Heebo"/>
            </a:endParaRPr>
          </a:p>
          <a:p>
            <a:pPr indent="0" lvl="0" marL="0" rtl="1" algn="ctr">
              <a:spcBef>
                <a:spcPts val="0"/>
              </a:spcBef>
              <a:spcAft>
                <a:spcPts val="0"/>
              </a:spcAft>
              <a:buNone/>
            </a:pPr>
            <a:r>
              <a:t/>
            </a:r>
            <a:endParaRPr sz="1100">
              <a:latin typeface="Heebo"/>
              <a:ea typeface="Heebo"/>
              <a:cs typeface="Heebo"/>
              <a:sym typeface="Heebo"/>
            </a:endParaRPr>
          </a:p>
        </p:txBody>
      </p:sp>
      <p:sp>
        <p:nvSpPr>
          <p:cNvPr id="430" name="Google Shape;430;p34">
            <a:hlinkClick action="ppaction://hlinksldjump" r:id="rId3"/>
          </p:cNvPr>
          <p:cNvSpPr/>
          <p:nvPr/>
        </p:nvSpPr>
        <p:spPr>
          <a:xfrm>
            <a:off x="6128205" y="1677775"/>
            <a:ext cx="2565300" cy="1155600"/>
          </a:xfrm>
          <a:prstGeom prst="cube">
            <a:avLst>
              <a:gd fmla="val 10433" name="adj"/>
            </a:avLst>
          </a:prstGeom>
          <a:solidFill>
            <a:srgbClr val="D5A6BD"/>
          </a:solidFill>
          <a:ln cap="flat" cmpd="sng" w="9525">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sp>
        <p:nvSpPr>
          <p:cNvPr id="431" name="Google Shape;431;p34"/>
          <p:cNvSpPr txBox="1"/>
          <p:nvPr>
            <p:ph type="title"/>
          </p:nvPr>
        </p:nvSpPr>
        <p:spPr>
          <a:xfrm>
            <a:off x="6276625" y="2027250"/>
            <a:ext cx="2140500" cy="6057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lang="en" sz="2300">
                <a:latin typeface="Heebo"/>
                <a:ea typeface="Heebo"/>
                <a:cs typeface="Heebo"/>
                <a:sym typeface="Heebo"/>
              </a:rPr>
              <a:t>לשאול שאלות</a:t>
            </a:r>
            <a:endParaRPr sz="2300">
              <a:latin typeface="Heebo"/>
              <a:ea typeface="Heebo"/>
              <a:cs typeface="Heebo"/>
              <a:sym typeface="Heebo"/>
            </a:endParaRPr>
          </a:p>
        </p:txBody>
      </p:sp>
      <p:sp>
        <p:nvSpPr>
          <p:cNvPr id="432" name="Google Shape;432;p34">
            <a:hlinkClick action="ppaction://hlinksldjump" r:id="rId4"/>
          </p:cNvPr>
          <p:cNvSpPr/>
          <p:nvPr/>
        </p:nvSpPr>
        <p:spPr>
          <a:xfrm>
            <a:off x="3289350" y="1677775"/>
            <a:ext cx="2565300" cy="1155600"/>
          </a:xfrm>
          <a:prstGeom prst="cube">
            <a:avLst>
              <a:gd fmla="val 10433" name="adj"/>
            </a:avLst>
          </a:prstGeom>
          <a:solidFill>
            <a:srgbClr val="D5A6BD"/>
          </a:solidFill>
          <a:ln cap="flat" cmpd="sng" w="9525">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sp>
        <p:nvSpPr>
          <p:cNvPr id="433" name="Google Shape;433;p34"/>
          <p:cNvSpPr txBox="1"/>
          <p:nvPr>
            <p:ph type="title"/>
          </p:nvPr>
        </p:nvSpPr>
        <p:spPr>
          <a:xfrm>
            <a:off x="3437775" y="1903063"/>
            <a:ext cx="2140500" cy="6744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lang="en" sz="2300">
                <a:latin typeface="Heebo"/>
                <a:ea typeface="Heebo"/>
                <a:cs typeface="Heebo"/>
                <a:sym typeface="Heebo"/>
              </a:rPr>
              <a:t>הערכת מידע ומקורות</a:t>
            </a:r>
            <a:endParaRPr sz="2300">
              <a:latin typeface="Heebo"/>
              <a:ea typeface="Heebo"/>
              <a:cs typeface="Heebo"/>
              <a:sym typeface="Heebo"/>
            </a:endParaRPr>
          </a:p>
        </p:txBody>
      </p:sp>
      <p:sp>
        <p:nvSpPr>
          <p:cNvPr id="434" name="Google Shape;434;p34">
            <a:hlinkClick action="ppaction://hlinksldjump" r:id="rId5"/>
          </p:cNvPr>
          <p:cNvSpPr/>
          <p:nvPr/>
        </p:nvSpPr>
        <p:spPr>
          <a:xfrm>
            <a:off x="3289350" y="3050748"/>
            <a:ext cx="2565300" cy="1155600"/>
          </a:xfrm>
          <a:prstGeom prst="cube">
            <a:avLst>
              <a:gd fmla="val 10433" name="adj"/>
            </a:avLst>
          </a:prstGeom>
          <a:solidFill>
            <a:srgbClr val="D5A6BD"/>
          </a:solidFill>
          <a:ln cap="flat" cmpd="sng" w="9525">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sp>
        <p:nvSpPr>
          <p:cNvPr id="435" name="Google Shape;435;p34"/>
          <p:cNvSpPr txBox="1"/>
          <p:nvPr>
            <p:ph type="title"/>
          </p:nvPr>
        </p:nvSpPr>
        <p:spPr>
          <a:xfrm>
            <a:off x="3437775" y="3353049"/>
            <a:ext cx="2140500" cy="6744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lang="en" sz="2300">
                <a:latin typeface="Heebo"/>
                <a:ea typeface="Heebo"/>
                <a:cs typeface="Heebo"/>
                <a:sym typeface="Heebo"/>
              </a:rPr>
              <a:t>קבלת החלטות</a:t>
            </a:r>
            <a:endParaRPr sz="2300">
              <a:latin typeface="Heebo"/>
              <a:ea typeface="Heebo"/>
              <a:cs typeface="Heebo"/>
              <a:sym typeface="Heebo"/>
            </a:endParaRPr>
          </a:p>
        </p:txBody>
      </p:sp>
      <p:sp>
        <p:nvSpPr>
          <p:cNvPr id="436" name="Google Shape;436;p34">
            <a:hlinkClick action="ppaction://hlinksldjump" r:id="rId6"/>
          </p:cNvPr>
          <p:cNvSpPr/>
          <p:nvPr/>
        </p:nvSpPr>
        <p:spPr>
          <a:xfrm>
            <a:off x="450500" y="1677775"/>
            <a:ext cx="2565300" cy="1155600"/>
          </a:xfrm>
          <a:prstGeom prst="cube">
            <a:avLst>
              <a:gd fmla="val 10433" name="adj"/>
            </a:avLst>
          </a:prstGeom>
          <a:solidFill>
            <a:srgbClr val="D5A6BD"/>
          </a:solidFill>
          <a:ln cap="flat" cmpd="sng" w="9525">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sp>
        <p:nvSpPr>
          <p:cNvPr id="437" name="Google Shape;437;p34"/>
          <p:cNvSpPr txBox="1"/>
          <p:nvPr>
            <p:ph type="title"/>
          </p:nvPr>
        </p:nvSpPr>
        <p:spPr>
          <a:xfrm>
            <a:off x="493375" y="1847563"/>
            <a:ext cx="2374200" cy="7299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lang="en" sz="2300">
                <a:latin typeface="Heebo"/>
                <a:ea typeface="Heebo"/>
                <a:cs typeface="Heebo"/>
                <a:sym typeface="Heebo"/>
              </a:rPr>
              <a:t>בחינת אלטרנטיבות</a:t>
            </a:r>
            <a:endParaRPr sz="2300">
              <a:latin typeface="Heebo"/>
              <a:ea typeface="Heebo"/>
              <a:cs typeface="Heebo"/>
              <a:sym typeface="Heebo"/>
            </a:endParaRPr>
          </a:p>
        </p:txBody>
      </p:sp>
      <p:sp>
        <p:nvSpPr>
          <p:cNvPr id="438" name="Google Shape;438;p34">
            <a:hlinkClick action="ppaction://hlinksldjump" r:id="rId7"/>
          </p:cNvPr>
          <p:cNvSpPr/>
          <p:nvPr/>
        </p:nvSpPr>
        <p:spPr>
          <a:xfrm>
            <a:off x="7940500" y="346900"/>
            <a:ext cx="606000" cy="346500"/>
          </a:xfrm>
          <a:prstGeom prst="rightArrow">
            <a:avLst>
              <a:gd fmla="val 50000" name="adj1"/>
              <a:gd fmla="val 5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9" name="Google Shape;439;p34"/>
          <p:cNvPicPr preferRelativeResize="0"/>
          <p:nvPr/>
        </p:nvPicPr>
        <p:blipFill>
          <a:blip r:embed="rId8">
            <a:alphaModFix/>
          </a:blip>
          <a:stretch>
            <a:fillRect/>
          </a:stretch>
        </p:blipFill>
        <p:spPr>
          <a:xfrm>
            <a:off x="67625" y="4621037"/>
            <a:ext cx="1070649" cy="44008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35"/>
          <p:cNvSpPr/>
          <p:nvPr/>
        </p:nvSpPr>
        <p:spPr>
          <a:xfrm>
            <a:off x="0" y="0"/>
            <a:ext cx="9144000" cy="5143500"/>
          </a:xfrm>
          <a:prstGeom prst="roundRect">
            <a:avLst>
              <a:gd fmla="val 1893" name="adj"/>
            </a:avLst>
          </a:prstGeom>
          <a:noFill/>
          <a:ln cap="flat" cmpd="sng" w="152400">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5"/>
          <p:cNvSpPr/>
          <p:nvPr/>
        </p:nvSpPr>
        <p:spPr>
          <a:xfrm>
            <a:off x="8925" y="18250"/>
            <a:ext cx="9144000" cy="1230600"/>
          </a:xfrm>
          <a:prstGeom prst="rect">
            <a:avLst/>
          </a:prstGeom>
          <a:solidFill>
            <a:srgbClr val="D5A6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5"/>
          <p:cNvSpPr txBox="1"/>
          <p:nvPr>
            <p:ph type="title"/>
          </p:nvPr>
        </p:nvSpPr>
        <p:spPr>
          <a:xfrm>
            <a:off x="320625" y="182375"/>
            <a:ext cx="8520600" cy="7863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לשאול שאלות</a:t>
            </a:r>
            <a:endParaRPr b="1">
              <a:latin typeface="Heebo"/>
              <a:ea typeface="Heebo"/>
              <a:cs typeface="Heebo"/>
              <a:sym typeface="Heebo"/>
            </a:endParaRPr>
          </a:p>
        </p:txBody>
      </p:sp>
      <p:sp>
        <p:nvSpPr>
          <p:cNvPr id="447" name="Google Shape;447;p35"/>
          <p:cNvSpPr txBox="1"/>
          <p:nvPr/>
        </p:nvSpPr>
        <p:spPr>
          <a:xfrm>
            <a:off x="56128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מתגלה</a:t>
            </a:r>
            <a:endParaRPr b="1">
              <a:latin typeface="Heebo"/>
              <a:ea typeface="Heebo"/>
              <a:cs typeface="Heebo"/>
              <a:sym typeface="Heebo"/>
            </a:endParaRPr>
          </a:p>
        </p:txBody>
      </p:sp>
      <p:sp>
        <p:nvSpPr>
          <p:cNvPr id="448" name="Google Shape;448;p35"/>
          <p:cNvSpPr txBox="1"/>
          <p:nvPr/>
        </p:nvSpPr>
        <p:spPr>
          <a:xfrm>
            <a:off x="37981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מתפתח.ת</a:t>
            </a:r>
            <a:endParaRPr b="1">
              <a:latin typeface="Heebo"/>
              <a:ea typeface="Heebo"/>
              <a:cs typeface="Heebo"/>
              <a:sym typeface="Heebo"/>
            </a:endParaRPr>
          </a:p>
        </p:txBody>
      </p:sp>
      <p:sp>
        <p:nvSpPr>
          <p:cNvPr id="449" name="Google Shape;449;p35"/>
          <p:cNvSpPr txBox="1"/>
          <p:nvPr/>
        </p:nvSpPr>
        <p:spPr>
          <a:xfrm>
            <a:off x="19834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מסוגל.ת</a:t>
            </a:r>
            <a:endParaRPr b="1">
              <a:latin typeface="Heebo"/>
              <a:ea typeface="Heebo"/>
              <a:cs typeface="Heebo"/>
              <a:sym typeface="Heebo"/>
            </a:endParaRPr>
          </a:p>
        </p:txBody>
      </p:sp>
      <p:sp>
        <p:nvSpPr>
          <p:cNvPr id="450" name="Google Shape;450;p35"/>
          <p:cNvSpPr txBox="1"/>
          <p:nvPr/>
        </p:nvSpPr>
        <p:spPr>
          <a:xfrm>
            <a:off x="218300"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מיומנ.ת</a:t>
            </a:r>
            <a:endParaRPr b="1">
              <a:latin typeface="Heebo"/>
              <a:ea typeface="Heebo"/>
              <a:cs typeface="Heebo"/>
              <a:sym typeface="Heebo"/>
            </a:endParaRPr>
          </a:p>
        </p:txBody>
      </p:sp>
      <p:grpSp>
        <p:nvGrpSpPr>
          <p:cNvPr id="451" name="Google Shape;451;p35"/>
          <p:cNvGrpSpPr/>
          <p:nvPr/>
        </p:nvGrpSpPr>
        <p:grpSpPr>
          <a:xfrm>
            <a:off x="8034350" y="4278250"/>
            <a:ext cx="903000" cy="610800"/>
            <a:chOff x="6471575" y="3913500"/>
            <a:chExt cx="903000" cy="610800"/>
          </a:xfrm>
        </p:grpSpPr>
        <p:sp>
          <p:nvSpPr>
            <p:cNvPr id="452" name="Google Shape;452;p35"/>
            <p:cNvSpPr/>
            <p:nvPr/>
          </p:nvSpPr>
          <p:spPr>
            <a:xfrm>
              <a:off x="6471575" y="3913500"/>
              <a:ext cx="903000" cy="610800"/>
            </a:xfrm>
            <a:prstGeom prst="upArrowCallout">
              <a:avLst>
                <a:gd fmla="val 25000" name="adj1"/>
                <a:gd fmla="val 25000" name="adj2"/>
                <a:gd fmla="val 25000" name="adj3"/>
                <a:gd fmla="val 64977" name="adj4"/>
              </a:avLst>
            </a:prstGeom>
            <a:solidFill>
              <a:srgbClr val="FBBB0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5"/>
            <p:cNvSpPr txBox="1"/>
            <p:nvPr/>
          </p:nvSpPr>
          <p:spPr>
            <a:xfrm>
              <a:off x="6555725" y="4086150"/>
              <a:ext cx="734700" cy="2655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מוצא</a:t>
              </a:r>
              <a:endParaRPr b="1">
                <a:latin typeface="Heebo"/>
                <a:ea typeface="Heebo"/>
                <a:cs typeface="Heebo"/>
                <a:sym typeface="Heebo"/>
              </a:endParaRPr>
            </a:p>
          </p:txBody>
        </p:sp>
      </p:grpSp>
      <p:grpSp>
        <p:nvGrpSpPr>
          <p:cNvPr id="454" name="Google Shape;454;p35"/>
          <p:cNvGrpSpPr/>
          <p:nvPr/>
        </p:nvGrpSpPr>
        <p:grpSpPr>
          <a:xfrm>
            <a:off x="7054825" y="4278250"/>
            <a:ext cx="903000" cy="610800"/>
            <a:chOff x="504625" y="3671450"/>
            <a:chExt cx="903000" cy="610800"/>
          </a:xfrm>
        </p:grpSpPr>
        <p:sp>
          <p:nvSpPr>
            <p:cNvPr id="455" name="Google Shape;455;p35"/>
            <p:cNvSpPr/>
            <p:nvPr/>
          </p:nvSpPr>
          <p:spPr>
            <a:xfrm>
              <a:off x="504625" y="3671450"/>
              <a:ext cx="903000" cy="610800"/>
            </a:xfrm>
            <a:prstGeom prst="upArrowCallout">
              <a:avLst>
                <a:gd fmla="val 25000" name="adj1"/>
                <a:gd fmla="val 25000" name="adj2"/>
                <a:gd fmla="val 25000" name="adj3"/>
                <a:gd fmla="val 64977" name="adj4"/>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5"/>
            <p:cNvSpPr txBox="1"/>
            <p:nvPr/>
          </p:nvSpPr>
          <p:spPr>
            <a:xfrm>
              <a:off x="588775" y="3844100"/>
              <a:ext cx="734700" cy="2655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יעד</a:t>
              </a:r>
              <a:endParaRPr b="1">
                <a:latin typeface="Heebo"/>
                <a:ea typeface="Heebo"/>
                <a:cs typeface="Heebo"/>
                <a:sym typeface="Heebo"/>
              </a:endParaRPr>
            </a:p>
          </p:txBody>
        </p:sp>
      </p:grpSp>
      <p:sp>
        <p:nvSpPr>
          <p:cNvPr id="457" name="Google Shape;457;p35">
            <a:hlinkClick action="ppaction://hlinksldjump" r:id="rId3"/>
          </p:cNvPr>
          <p:cNvSpPr/>
          <p:nvPr/>
        </p:nvSpPr>
        <p:spPr>
          <a:xfrm>
            <a:off x="7940500" y="346900"/>
            <a:ext cx="606000" cy="346500"/>
          </a:xfrm>
          <a:prstGeom prst="rightArrow">
            <a:avLst>
              <a:gd fmla="val 50000" name="adj1"/>
              <a:gd fmla="val 5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8" name="Google Shape;458;p35"/>
          <p:cNvPicPr preferRelativeResize="0"/>
          <p:nvPr/>
        </p:nvPicPr>
        <p:blipFill>
          <a:blip r:embed="rId4">
            <a:alphaModFix/>
          </a:blip>
          <a:stretch>
            <a:fillRect/>
          </a:stretch>
        </p:blipFill>
        <p:spPr>
          <a:xfrm>
            <a:off x="361950" y="2033588"/>
            <a:ext cx="8420100" cy="1228725"/>
          </a:xfrm>
          <a:prstGeom prst="rect">
            <a:avLst/>
          </a:prstGeom>
          <a:noFill/>
          <a:ln>
            <a:noFill/>
          </a:ln>
        </p:spPr>
      </p:pic>
      <p:pic>
        <p:nvPicPr>
          <p:cNvPr id="459" name="Google Shape;459;p35"/>
          <p:cNvPicPr preferRelativeResize="0"/>
          <p:nvPr/>
        </p:nvPicPr>
        <p:blipFill>
          <a:blip r:embed="rId5">
            <a:alphaModFix/>
          </a:blip>
          <a:stretch>
            <a:fillRect/>
          </a:stretch>
        </p:blipFill>
        <p:spPr>
          <a:xfrm>
            <a:off x="67625" y="4621037"/>
            <a:ext cx="1070649" cy="44008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36"/>
          <p:cNvSpPr/>
          <p:nvPr/>
        </p:nvSpPr>
        <p:spPr>
          <a:xfrm>
            <a:off x="0" y="0"/>
            <a:ext cx="9144000" cy="5143500"/>
          </a:xfrm>
          <a:prstGeom prst="roundRect">
            <a:avLst>
              <a:gd fmla="val 1893" name="adj"/>
            </a:avLst>
          </a:prstGeom>
          <a:noFill/>
          <a:ln cap="flat" cmpd="sng" w="152400">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6"/>
          <p:cNvSpPr/>
          <p:nvPr/>
        </p:nvSpPr>
        <p:spPr>
          <a:xfrm>
            <a:off x="8925" y="18250"/>
            <a:ext cx="9144000" cy="1230600"/>
          </a:xfrm>
          <a:prstGeom prst="rect">
            <a:avLst/>
          </a:prstGeom>
          <a:solidFill>
            <a:srgbClr val="D5A6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6"/>
          <p:cNvSpPr txBox="1"/>
          <p:nvPr>
            <p:ph type="title"/>
          </p:nvPr>
        </p:nvSpPr>
        <p:spPr>
          <a:xfrm>
            <a:off x="320625" y="182375"/>
            <a:ext cx="8520600" cy="7863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הערכת מידע ומקורות</a:t>
            </a:r>
            <a:endParaRPr b="1">
              <a:latin typeface="Heebo"/>
              <a:ea typeface="Heebo"/>
              <a:cs typeface="Heebo"/>
              <a:sym typeface="Heebo"/>
            </a:endParaRPr>
          </a:p>
        </p:txBody>
      </p:sp>
      <p:sp>
        <p:nvSpPr>
          <p:cNvPr id="467" name="Google Shape;467;p36"/>
          <p:cNvSpPr txBox="1"/>
          <p:nvPr/>
        </p:nvSpPr>
        <p:spPr>
          <a:xfrm>
            <a:off x="56128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מתגלה</a:t>
            </a:r>
            <a:endParaRPr b="1">
              <a:latin typeface="Heebo"/>
              <a:ea typeface="Heebo"/>
              <a:cs typeface="Heebo"/>
              <a:sym typeface="Heebo"/>
            </a:endParaRPr>
          </a:p>
        </p:txBody>
      </p:sp>
      <p:sp>
        <p:nvSpPr>
          <p:cNvPr id="468" name="Google Shape;468;p36"/>
          <p:cNvSpPr txBox="1"/>
          <p:nvPr/>
        </p:nvSpPr>
        <p:spPr>
          <a:xfrm>
            <a:off x="37981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מתפתח.ת</a:t>
            </a:r>
            <a:endParaRPr b="1">
              <a:latin typeface="Heebo"/>
              <a:ea typeface="Heebo"/>
              <a:cs typeface="Heebo"/>
              <a:sym typeface="Heebo"/>
            </a:endParaRPr>
          </a:p>
        </p:txBody>
      </p:sp>
      <p:sp>
        <p:nvSpPr>
          <p:cNvPr id="469" name="Google Shape;469;p36"/>
          <p:cNvSpPr txBox="1"/>
          <p:nvPr/>
        </p:nvSpPr>
        <p:spPr>
          <a:xfrm>
            <a:off x="19834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מסוגל.ת</a:t>
            </a:r>
            <a:endParaRPr b="1">
              <a:latin typeface="Heebo"/>
              <a:ea typeface="Heebo"/>
              <a:cs typeface="Heebo"/>
              <a:sym typeface="Heebo"/>
            </a:endParaRPr>
          </a:p>
        </p:txBody>
      </p:sp>
      <p:sp>
        <p:nvSpPr>
          <p:cNvPr id="470" name="Google Shape;470;p36"/>
          <p:cNvSpPr txBox="1"/>
          <p:nvPr/>
        </p:nvSpPr>
        <p:spPr>
          <a:xfrm>
            <a:off x="218300"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מיומנ.ת</a:t>
            </a:r>
            <a:endParaRPr b="1">
              <a:latin typeface="Heebo"/>
              <a:ea typeface="Heebo"/>
              <a:cs typeface="Heebo"/>
              <a:sym typeface="Heebo"/>
            </a:endParaRPr>
          </a:p>
        </p:txBody>
      </p:sp>
      <p:grpSp>
        <p:nvGrpSpPr>
          <p:cNvPr id="471" name="Google Shape;471;p36"/>
          <p:cNvGrpSpPr/>
          <p:nvPr/>
        </p:nvGrpSpPr>
        <p:grpSpPr>
          <a:xfrm>
            <a:off x="8034350" y="4278250"/>
            <a:ext cx="903000" cy="610800"/>
            <a:chOff x="6471575" y="3913500"/>
            <a:chExt cx="903000" cy="610800"/>
          </a:xfrm>
        </p:grpSpPr>
        <p:sp>
          <p:nvSpPr>
            <p:cNvPr id="472" name="Google Shape;472;p36"/>
            <p:cNvSpPr/>
            <p:nvPr/>
          </p:nvSpPr>
          <p:spPr>
            <a:xfrm>
              <a:off x="6471575" y="3913500"/>
              <a:ext cx="903000" cy="610800"/>
            </a:xfrm>
            <a:prstGeom prst="upArrowCallout">
              <a:avLst>
                <a:gd fmla="val 25000" name="adj1"/>
                <a:gd fmla="val 25000" name="adj2"/>
                <a:gd fmla="val 25000" name="adj3"/>
                <a:gd fmla="val 64977" name="adj4"/>
              </a:avLst>
            </a:prstGeom>
            <a:solidFill>
              <a:srgbClr val="FBBB0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6"/>
            <p:cNvSpPr txBox="1"/>
            <p:nvPr/>
          </p:nvSpPr>
          <p:spPr>
            <a:xfrm>
              <a:off x="6555725" y="4086150"/>
              <a:ext cx="734700" cy="2655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מוצא</a:t>
              </a:r>
              <a:endParaRPr b="1">
                <a:latin typeface="Heebo"/>
                <a:ea typeface="Heebo"/>
                <a:cs typeface="Heebo"/>
                <a:sym typeface="Heebo"/>
              </a:endParaRPr>
            </a:p>
          </p:txBody>
        </p:sp>
      </p:grpSp>
      <p:grpSp>
        <p:nvGrpSpPr>
          <p:cNvPr id="474" name="Google Shape;474;p36"/>
          <p:cNvGrpSpPr/>
          <p:nvPr/>
        </p:nvGrpSpPr>
        <p:grpSpPr>
          <a:xfrm>
            <a:off x="7054825" y="4278250"/>
            <a:ext cx="903000" cy="610800"/>
            <a:chOff x="504625" y="3671450"/>
            <a:chExt cx="903000" cy="610800"/>
          </a:xfrm>
        </p:grpSpPr>
        <p:sp>
          <p:nvSpPr>
            <p:cNvPr id="475" name="Google Shape;475;p36"/>
            <p:cNvSpPr/>
            <p:nvPr/>
          </p:nvSpPr>
          <p:spPr>
            <a:xfrm>
              <a:off x="504625" y="3671450"/>
              <a:ext cx="903000" cy="610800"/>
            </a:xfrm>
            <a:prstGeom prst="upArrowCallout">
              <a:avLst>
                <a:gd fmla="val 25000" name="adj1"/>
                <a:gd fmla="val 25000" name="adj2"/>
                <a:gd fmla="val 25000" name="adj3"/>
                <a:gd fmla="val 64977" name="adj4"/>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6"/>
            <p:cNvSpPr txBox="1"/>
            <p:nvPr/>
          </p:nvSpPr>
          <p:spPr>
            <a:xfrm>
              <a:off x="588775" y="3844100"/>
              <a:ext cx="734700" cy="2655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יעד</a:t>
              </a:r>
              <a:endParaRPr b="1">
                <a:latin typeface="Heebo"/>
                <a:ea typeface="Heebo"/>
                <a:cs typeface="Heebo"/>
                <a:sym typeface="Heebo"/>
              </a:endParaRPr>
            </a:p>
          </p:txBody>
        </p:sp>
      </p:grpSp>
      <p:sp>
        <p:nvSpPr>
          <p:cNvPr id="477" name="Google Shape;477;p36">
            <a:hlinkClick action="ppaction://hlinksldjump" r:id="rId3"/>
          </p:cNvPr>
          <p:cNvSpPr/>
          <p:nvPr/>
        </p:nvSpPr>
        <p:spPr>
          <a:xfrm>
            <a:off x="7940500" y="346900"/>
            <a:ext cx="606000" cy="346500"/>
          </a:xfrm>
          <a:prstGeom prst="rightArrow">
            <a:avLst>
              <a:gd fmla="val 50000" name="adj1"/>
              <a:gd fmla="val 5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8" name="Google Shape;478;p36"/>
          <p:cNvPicPr preferRelativeResize="0"/>
          <p:nvPr/>
        </p:nvPicPr>
        <p:blipFill>
          <a:blip r:embed="rId4">
            <a:alphaModFix/>
          </a:blip>
          <a:stretch>
            <a:fillRect/>
          </a:stretch>
        </p:blipFill>
        <p:spPr>
          <a:xfrm>
            <a:off x="371475" y="2033588"/>
            <a:ext cx="8401050" cy="1647825"/>
          </a:xfrm>
          <a:prstGeom prst="rect">
            <a:avLst/>
          </a:prstGeom>
          <a:noFill/>
          <a:ln>
            <a:noFill/>
          </a:ln>
        </p:spPr>
      </p:pic>
      <p:pic>
        <p:nvPicPr>
          <p:cNvPr id="479" name="Google Shape;479;p36"/>
          <p:cNvPicPr preferRelativeResize="0"/>
          <p:nvPr/>
        </p:nvPicPr>
        <p:blipFill>
          <a:blip r:embed="rId5">
            <a:alphaModFix/>
          </a:blip>
          <a:stretch>
            <a:fillRect/>
          </a:stretch>
        </p:blipFill>
        <p:spPr>
          <a:xfrm>
            <a:off x="67625" y="4621037"/>
            <a:ext cx="1070649" cy="44008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37"/>
          <p:cNvSpPr/>
          <p:nvPr/>
        </p:nvSpPr>
        <p:spPr>
          <a:xfrm>
            <a:off x="0" y="0"/>
            <a:ext cx="9144000" cy="5143500"/>
          </a:xfrm>
          <a:prstGeom prst="roundRect">
            <a:avLst>
              <a:gd fmla="val 1893" name="adj"/>
            </a:avLst>
          </a:prstGeom>
          <a:noFill/>
          <a:ln cap="flat" cmpd="sng" w="152400">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7"/>
          <p:cNvSpPr/>
          <p:nvPr/>
        </p:nvSpPr>
        <p:spPr>
          <a:xfrm>
            <a:off x="8925" y="18250"/>
            <a:ext cx="9144000" cy="1230600"/>
          </a:xfrm>
          <a:prstGeom prst="rect">
            <a:avLst/>
          </a:prstGeom>
          <a:solidFill>
            <a:srgbClr val="D5A6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7"/>
          <p:cNvSpPr txBox="1"/>
          <p:nvPr>
            <p:ph type="title"/>
          </p:nvPr>
        </p:nvSpPr>
        <p:spPr>
          <a:xfrm>
            <a:off x="320625" y="182375"/>
            <a:ext cx="8520600" cy="7863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בחינת אלטרנטיבות</a:t>
            </a:r>
            <a:endParaRPr b="1">
              <a:latin typeface="Heebo"/>
              <a:ea typeface="Heebo"/>
              <a:cs typeface="Heebo"/>
              <a:sym typeface="Heebo"/>
            </a:endParaRPr>
          </a:p>
        </p:txBody>
      </p:sp>
      <p:sp>
        <p:nvSpPr>
          <p:cNvPr id="487" name="Google Shape;487;p37"/>
          <p:cNvSpPr txBox="1"/>
          <p:nvPr/>
        </p:nvSpPr>
        <p:spPr>
          <a:xfrm>
            <a:off x="56128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מתגלה</a:t>
            </a:r>
            <a:endParaRPr b="1">
              <a:latin typeface="Heebo"/>
              <a:ea typeface="Heebo"/>
              <a:cs typeface="Heebo"/>
              <a:sym typeface="Heebo"/>
            </a:endParaRPr>
          </a:p>
        </p:txBody>
      </p:sp>
      <p:sp>
        <p:nvSpPr>
          <p:cNvPr id="488" name="Google Shape;488;p37"/>
          <p:cNvSpPr txBox="1"/>
          <p:nvPr/>
        </p:nvSpPr>
        <p:spPr>
          <a:xfrm>
            <a:off x="37981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מתפתח.ת</a:t>
            </a:r>
            <a:endParaRPr b="1">
              <a:latin typeface="Heebo"/>
              <a:ea typeface="Heebo"/>
              <a:cs typeface="Heebo"/>
              <a:sym typeface="Heebo"/>
            </a:endParaRPr>
          </a:p>
        </p:txBody>
      </p:sp>
      <p:sp>
        <p:nvSpPr>
          <p:cNvPr id="489" name="Google Shape;489;p37"/>
          <p:cNvSpPr txBox="1"/>
          <p:nvPr/>
        </p:nvSpPr>
        <p:spPr>
          <a:xfrm>
            <a:off x="19834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מסוגל.ת</a:t>
            </a:r>
            <a:endParaRPr b="1">
              <a:latin typeface="Heebo"/>
              <a:ea typeface="Heebo"/>
              <a:cs typeface="Heebo"/>
              <a:sym typeface="Heebo"/>
            </a:endParaRPr>
          </a:p>
        </p:txBody>
      </p:sp>
      <p:sp>
        <p:nvSpPr>
          <p:cNvPr id="490" name="Google Shape;490;p37"/>
          <p:cNvSpPr txBox="1"/>
          <p:nvPr/>
        </p:nvSpPr>
        <p:spPr>
          <a:xfrm>
            <a:off x="218300"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מיומנ.ת</a:t>
            </a:r>
            <a:endParaRPr b="1">
              <a:latin typeface="Heebo"/>
              <a:ea typeface="Heebo"/>
              <a:cs typeface="Heebo"/>
              <a:sym typeface="Heebo"/>
            </a:endParaRPr>
          </a:p>
        </p:txBody>
      </p:sp>
      <p:grpSp>
        <p:nvGrpSpPr>
          <p:cNvPr id="491" name="Google Shape;491;p37"/>
          <p:cNvGrpSpPr/>
          <p:nvPr/>
        </p:nvGrpSpPr>
        <p:grpSpPr>
          <a:xfrm>
            <a:off x="8034350" y="4278250"/>
            <a:ext cx="903000" cy="610800"/>
            <a:chOff x="6471575" y="3913500"/>
            <a:chExt cx="903000" cy="610800"/>
          </a:xfrm>
        </p:grpSpPr>
        <p:sp>
          <p:nvSpPr>
            <p:cNvPr id="492" name="Google Shape;492;p37"/>
            <p:cNvSpPr/>
            <p:nvPr/>
          </p:nvSpPr>
          <p:spPr>
            <a:xfrm>
              <a:off x="6471575" y="3913500"/>
              <a:ext cx="903000" cy="610800"/>
            </a:xfrm>
            <a:prstGeom prst="upArrowCallout">
              <a:avLst>
                <a:gd fmla="val 25000" name="adj1"/>
                <a:gd fmla="val 25000" name="adj2"/>
                <a:gd fmla="val 25000" name="adj3"/>
                <a:gd fmla="val 64977" name="adj4"/>
              </a:avLst>
            </a:prstGeom>
            <a:solidFill>
              <a:srgbClr val="FBBB0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7"/>
            <p:cNvSpPr txBox="1"/>
            <p:nvPr/>
          </p:nvSpPr>
          <p:spPr>
            <a:xfrm>
              <a:off x="6555725" y="4086150"/>
              <a:ext cx="734700" cy="2655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מוצא</a:t>
              </a:r>
              <a:endParaRPr b="1">
                <a:latin typeface="Heebo"/>
                <a:ea typeface="Heebo"/>
                <a:cs typeface="Heebo"/>
                <a:sym typeface="Heebo"/>
              </a:endParaRPr>
            </a:p>
          </p:txBody>
        </p:sp>
      </p:grpSp>
      <p:grpSp>
        <p:nvGrpSpPr>
          <p:cNvPr id="494" name="Google Shape;494;p37"/>
          <p:cNvGrpSpPr/>
          <p:nvPr/>
        </p:nvGrpSpPr>
        <p:grpSpPr>
          <a:xfrm>
            <a:off x="7054825" y="4278250"/>
            <a:ext cx="903000" cy="610800"/>
            <a:chOff x="504625" y="3671450"/>
            <a:chExt cx="903000" cy="610800"/>
          </a:xfrm>
        </p:grpSpPr>
        <p:sp>
          <p:nvSpPr>
            <p:cNvPr id="495" name="Google Shape;495;p37"/>
            <p:cNvSpPr/>
            <p:nvPr/>
          </p:nvSpPr>
          <p:spPr>
            <a:xfrm>
              <a:off x="504625" y="3671450"/>
              <a:ext cx="903000" cy="610800"/>
            </a:xfrm>
            <a:prstGeom prst="upArrowCallout">
              <a:avLst>
                <a:gd fmla="val 25000" name="adj1"/>
                <a:gd fmla="val 25000" name="adj2"/>
                <a:gd fmla="val 25000" name="adj3"/>
                <a:gd fmla="val 64977" name="adj4"/>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7"/>
            <p:cNvSpPr txBox="1"/>
            <p:nvPr/>
          </p:nvSpPr>
          <p:spPr>
            <a:xfrm>
              <a:off x="588775" y="3844100"/>
              <a:ext cx="734700" cy="2655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יעד</a:t>
              </a:r>
              <a:endParaRPr b="1">
                <a:latin typeface="Heebo"/>
                <a:ea typeface="Heebo"/>
                <a:cs typeface="Heebo"/>
                <a:sym typeface="Heebo"/>
              </a:endParaRPr>
            </a:p>
          </p:txBody>
        </p:sp>
      </p:grpSp>
      <p:sp>
        <p:nvSpPr>
          <p:cNvPr id="497" name="Google Shape;497;p37">
            <a:hlinkClick action="ppaction://hlinksldjump" r:id="rId3"/>
          </p:cNvPr>
          <p:cNvSpPr/>
          <p:nvPr/>
        </p:nvSpPr>
        <p:spPr>
          <a:xfrm>
            <a:off x="7940500" y="346900"/>
            <a:ext cx="606000" cy="346500"/>
          </a:xfrm>
          <a:prstGeom prst="rightArrow">
            <a:avLst>
              <a:gd fmla="val 50000" name="adj1"/>
              <a:gd fmla="val 5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98" name="Google Shape;498;p37"/>
          <p:cNvPicPr preferRelativeResize="0"/>
          <p:nvPr/>
        </p:nvPicPr>
        <p:blipFill>
          <a:blip r:embed="rId4">
            <a:alphaModFix/>
          </a:blip>
          <a:stretch>
            <a:fillRect/>
          </a:stretch>
        </p:blipFill>
        <p:spPr>
          <a:xfrm>
            <a:off x="357188" y="2152650"/>
            <a:ext cx="8429625" cy="1409700"/>
          </a:xfrm>
          <a:prstGeom prst="rect">
            <a:avLst/>
          </a:prstGeom>
          <a:noFill/>
          <a:ln>
            <a:noFill/>
          </a:ln>
        </p:spPr>
      </p:pic>
      <p:pic>
        <p:nvPicPr>
          <p:cNvPr id="499" name="Google Shape;499;p37"/>
          <p:cNvPicPr preferRelativeResize="0"/>
          <p:nvPr/>
        </p:nvPicPr>
        <p:blipFill>
          <a:blip r:embed="rId5">
            <a:alphaModFix/>
          </a:blip>
          <a:stretch>
            <a:fillRect/>
          </a:stretch>
        </p:blipFill>
        <p:spPr>
          <a:xfrm>
            <a:off x="67625" y="4621037"/>
            <a:ext cx="1070649" cy="44008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38"/>
          <p:cNvSpPr/>
          <p:nvPr/>
        </p:nvSpPr>
        <p:spPr>
          <a:xfrm>
            <a:off x="0" y="0"/>
            <a:ext cx="9144000" cy="5143500"/>
          </a:xfrm>
          <a:prstGeom prst="roundRect">
            <a:avLst>
              <a:gd fmla="val 1893" name="adj"/>
            </a:avLst>
          </a:prstGeom>
          <a:noFill/>
          <a:ln cap="flat" cmpd="sng" w="152400">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8"/>
          <p:cNvSpPr/>
          <p:nvPr/>
        </p:nvSpPr>
        <p:spPr>
          <a:xfrm>
            <a:off x="8925" y="18250"/>
            <a:ext cx="9144000" cy="1230600"/>
          </a:xfrm>
          <a:prstGeom prst="rect">
            <a:avLst/>
          </a:prstGeom>
          <a:solidFill>
            <a:srgbClr val="D5A6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8"/>
          <p:cNvSpPr txBox="1"/>
          <p:nvPr>
            <p:ph type="title"/>
          </p:nvPr>
        </p:nvSpPr>
        <p:spPr>
          <a:xfrm>
            <a:off x="320625" y="182375"/>
            <a:ext cx="8520600" cy="7863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קבלת החלטות</a:t>
            </a:r>
            <a:endParaRPr b="1">
              <a:latin typeface="Heebo"/>
              <a:ea typeface="Heebo"/>
              <a:cs typeface="Heebo"/>
              <a:sym typeface="Heebo"/>
            </a:endParaRPr>
          </a:p>
          <a:p>
            <a:pPr indent="0" lvl="0" marL="0" rtl="1" algn="r">
              <a:spcBef>
                <a:spcPts val="0"/>
              </a:spcBef>
              <a:spcAft>
                <a:spcPts val="0"/>
              </a:spcAft>
              <a:buNone/>
            </a:pPr>
            <a:r>
              <a:t/>
            </a:r>
            <a:endParaRPr b="1">
              <a:latin typeface="Heebo"/>
              <a:ea typeface="Heebo"/>
              <a:cs typeface="Heebo"/>
              <a:sym typeface="Heebo"/>
            </a:endParaRPr>
          </a:p>
        </p:txBody>
      </p:sp>
      <p:sp>
        <p:nvSpPr>
          <p:cNvPr id="507" name="Google Shape;507;p38"/>
          <p:cNvSpPr txBox="1"/>
          <p:nvPr/>
        </p:nvSpPr>
        <p:spPr>
          <a:xfrm>
            <a:off x="56128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מתגלה</a:t>
            </a:r>
            <a:endParaRPr b="1">
              <a:latin typeface="Heebo"/>
              <a:ea typeface="Heebo"/>
              <a:cs typeface="Heebo"/>
              <a:sym typeface="Heebo"/>
            </a:endParaRPr>
          </a:p>
        </p:txBody>
      </p:sp>
      <p:sp>
        <p:nvSpPr>
          <p:cNvPr id="508" name="Google Shape;508;p38"/>
          <p:cNvSpPr txBox="1"/>
          <p:nvPr/>
        </p:nvSpPr>
        <p:spPr>
          <a:xfrm>
            <a:off x="37981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מתפתח.ת</a:t>
            </a:r>
            <a:endParaRPr b="1">
              <a:latin typeface="Heebo"/>
              <a:ea typeface="Heebo"/>
              <a:cs typeface="Heebo"/>
              <a:sym typeface="Heebo"/>
            </a:endParaRPr>
          </a:p>
        </p:txBody>
      </p:sp>
      <p:sp>
        <p:nvSpPr>
          <p:cNvPr id="509" name="Google Shape;509;p38"/>
          <p:cNvSpPr txBox="1"/>
          <p:nvPr/>
        </p:nvSpPr>
        <p:spPr>
          <a:xfrm>
            <a:off x="19834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מסוגל.ת</a:t>
            </a:r>
            <a:endParaRPr b="1">
              <a:latin typeface="Heebo"/>
              <a:ea typeface="Heebo"/>
              <a:cs typeface="Heebo"/>
              <a:sym typeface="Heebo"/>
            </a:endParaRPr>
          </a:p>
        </p:txBody>
      </p:sp>
      <p:sp>
        <p:nvSpPr>
          <p:cNvPr id="510" name="Google Shape;510;p38"/>
          <p:cNvSpPr txBox="1"/>
          <p:nvPr/>
        </p:nvSpPr>
        <p:spPr>
          <a:xfrm>
            <a:off x="218300"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מיומנ.ת</a:t>
            </a:r>
            <a:endParaRPr b="1">
              <a:latin typeface="Heebo"/>
              <a:ea typeface="Heebo"/>
              <a:cs typeface="Heebo"/>
              <a:sym typeface="Heebo"/>
            </a:endParaRPr>
          </a:p>
        </p:txBody>
      </p:sp>
      <p:grpSp>
        <p:nvGrpSpPr>
          <p:cNvPr id="511" name="Google Shape;511;p38"/>
          <p:cNvGrpSpPr/>
          <p:nvPr/>
        </p:nvGrpSpPr>
        <p:grpSpPr>
          <a:xfrm>
            <a:off x="8034350" y="4278250"/>
            <a:ext cx="903000" cy="610800"/>
            <a:chOff x="6471575" y="3913500"/>
            <a:chExt cx="903000" cy="610800"/>
          </a:xfrm>
        </p:grpSpPr>
        <p:sp>
          <p:nvSpPr>
            <p:cNvPr id="512" name="Google Shape;512;p38"/>
            <p:cNvSpPr/>
            <p:nvPr/>
          </p:nvSpPr>
          <p:spPr>
            <a:xfrm>
              <a:off x="6471575" y="3913500"/>
              <a:ext cx="903000" cy="610800"/>
            </a:xfrm>
            <a:prstGeom prst="upArrowCallout">
              <a:avLst>
                <a:gd fmla="val 25000" name="adj1"/>
                <a:gd fmla="val 25000" name="adj2"/>
                <a:gd fmla="val 25000" name="adj3"/>
                <a:gd fmla="val 64977" name="adj4"/>
              </a:avLst>
            </a:prstGeom>
            <a:solidFill>
              <a:srgbClr val="FBBB0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8"/>
            <p:cNvSpPr txBox="1"/>
            <p:nvPr/>
          </p:nvSpPr>
          <p:spPr>
            <a:xfrm>
              <a:off x="6555725" y="4086150"/>
              <a:ext cx="734700" cy="2655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מוצא</a:t>
              </a:r>
              <a:endParaRPr b="1">
                <a:latin typeface="Heebo"/>
                <a:ea typeface="Heebo"/>
                <a:cs typeface="Heebo"/>
                <a:sym typeface="Heebo"/>
              </a:endParaRPr>
            </a:p>
          </p:txBody>
        </p:sp>
      </p:grpSp>
      <p:grpSp>
        <p:nvGrpSpPr>
          <p:cNvPr id="514" name="Google Shape;514;p38"/>
          <p:cNvGrpSpPr/>
          <p:nvPr/>
        </p:nvGrpSpPr>
        <p:grpSpPr>
          <a:xfrm>
            <a:off x="7054825" y="4278250"/>
            <a:ext cx="903000" cy="610800"/>
            <a:chOff x="504625" y="3671450"/>
            <a:chExt cx="903000" cy="610800"/>
          </a:xfrm>
        </p:grpSpPr>
        <p:sp>
          <p:nvSpPr>
            <p:cNvPr id="515" name="Google Shape;515;p38"/>
            <p:cNvSpPr/>
            <p:nvPr/>
          </p:nvSpPr>
          <p:spPr>
            <a:xfrm>
              <a:off x="504625" y="3671450"/>
              <a:ext cx="903000" cy="610800"/>
            </a:xfrm>
            <a:prstGeom prst="upArrowCallout">
              <a:avLst>
                <a:gd fmla="val 25000" name="adj1"/>
                <a:gd fmla="val 25000" name="adj2"/>
                <a:gd fmla="val 25000" name="adj3"/>
                <a:gd fmla="val 64977" name="adj4"/>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8"/>
            <p:cNvSpPr txBox="1"/>
            <p:nvPr/>
          </p:nvSpPr>
          <p:spPr>
            <a:xfrm>
              <a:off x="588775" y="3844100"/>
              <a:ext cx="734700" cy="2655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יעד</a:t>
              </a:r>
              <a:endParaRPr b="1">
                <a:latin typeface="Heebo"/>
                <a:ea typeface="Heebo"/>
                <a:cs typeface="Heebo"/>
                <a:sym typeface="Heebo"/>
              </a:endParaRPr>
            </a:p>
          </p:txBody>
        </p:sp>
      </p:grpSp>
      <p:sp>
        <p:nvSpPr>
          <p:cNvPr id="517" name="Google Shape;517;p38">
            <a:hlinkClick action="ppaction://hlinksldjump" r:id="rId3"/>
          </p:cNvPr>
          <p:cNvSpPr/>
          <p:nvPr/>
        </p:nvSpPr>
        <p:spPr>
          <a:xfrm>
            <a:off x="7940500" y="346900"/>
            <a:ext cx="606000" cy="346500"/>
          </a:xfrm>
          <a:prstGeom prst="rightArrow">
            <a:avLst>
              <a:gd fmla="val 50000" name="adj1"/>
              <a:gd fmla="val 5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18" name="Google Shape;518;p38"/>
          <p:cNvPicPr preferRelativeResize="0"/>
          <p:nvPr/>
        </p:nvPicPr>
        <p:blipFill>
          <a:blip r:embed="rId4">
            <a:alphaModFix/>
          </a:blip>
          <a:stretch>
            <a:fillRect/>
          </a:stretch>
        </p:blipFill>
        <p:spPr>
          <a:xfrm>
            <a:off x="361950" y="2119313"/>
            <a:ext cx="8420100" cy="1209675"/>
          </a:xfrm>
          <a:prstGeom prst="rect">
            <a:avLst/>
          </a:prstGeom>
          <a:noFill/>
          <a:ln>
            <a:noFill/>
          </a:ln>
        </p:spPr>
      </p:pic>
      <p:pic>
        <p:nvPicPr>
          <p:cNvPr id="519" name="Google Shape;519;p38"/>
          <p:cNvPicPr preferRelativeResize="0"/>
          <p:nvPr/>
        </p:nvPicPr>
        <p:blipFill>
          <a:blip r:embed="rId5">
            <a:alphaModFix/>
          </a:blip>
          <a:stretch>
            <a:fillRect/>
          </a:stretch>
        </p:blipFill>
        <p:spPr>
          <a:xfrm>
            <a:off x="67625" y="4621037"/>
            <a:ext cx="1070649" cy="4400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p:nvPr/>
        </p:nvSpPr>
        <p:spPr>
          <a:xfrm>
            <a:off x="75" y="550"/>
            <a:ext cx="9144000" cy="5143500"/>
          </a:xfrm>
          <a:prstGeom prst="roundRect">
            <a:avLst>
              <a:gd fmla="val 1893" name="adj"/>
            </a:avLst>
          </a:prstGeom>
          <a:noFill/>
          <a:ln cap="flat" cmpd="sng" w="152400">
            <a:solidFill>
              <a:srgbClr val="FBBB0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6"/>
          <p:cNvSpPr/>
          <p:nvPr/>
        </p:nvSpPr>
        <p:spPr>
          <a:xfrm>
            <a:off x="8925" y="18250"/>
            <a:ext cx="9144000" cy="1230600"/>
          </a:xfrm>
          <a:prstGeom prst="rect">
            <a:avLst/>
          </a:prstGeom>
          <a:solidFill>
            <a:srgbClr val="FBBB0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6"/>
          <p:cNvSpPr txBox="1"/>
          <p:nvPr>
            <p:ph type="title"/>
          </p:nvPr>
        </p:nvSpPr>
        <p:spPr>
          <a:xfrm>
            <a:off x="320625" y="395875"/>
            <a:ext cx="8520600" cy="5727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על</a:t>
            </a:r>
            <a:r>
              <a:rPr b="1" lang="en">
                <a:latin typeface="Heebo"/>
                <a:ea typeface="Heebo"/>
                <a:cs typeface="Heebo"/>
                <a:sym typeface="Heebo"/>
              </a:rPr>
              <a:t> מה אני רוצה לעבוד עם הכיתה שלי?</a:t>
            </a:r>
            <a:endParaRPr b="1">
              <a:latin typeface="Heebo"/>
              <a:ea typeface="Heebo"/>
              <a:cs typeface="Heebo"/>
              <a:sym typeface="Heebo"/>
            </a:endParaRPr>
          </a:p>
        </p:txBody>
      </p:sp>
      <p:sp>
        <p:nvSpPr>
          <p:cNvPr id="80" name="Google Shape;80;p16">
            <a:hlinkClick action="ppaction://hlinksldjump" r:id="rId3"/>
          </p:cNvPr>
          <p:cNvSpPr/>
          <p:nvPr/>
        </p:nvSpPr>
        <p:spPr>
          <a:xfrm>
            <a:off x="4823325" y="1664900"/>
            <a:ext cx="3054300" cy="1018200"/>
          </a:xfrm>
          <a:prstGeom prst="cube">
            <a:avLst>
              <a:gd fmla="val 10433" name="adj"/>
            </a:avLst>
          </a:prstGeom>
          <a:solidFill>
            <a:srgbClr val="A4C2F4"/>
          </a:solidFill>
          <a:ln cap="flat" cmpd="sng" w="9525">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6"/>
          <p:cNvSpPr txBox="1"/>
          <p:nvPr>
            <p:ph type="title"/>
          </p:nvPr>
        </p:nvSpPr>
        <p:spPr>
          <a:xfrm>
            <a:off x="5000025" y="1887650"/>
            <a:ext cx="2548500" cy="5727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lang="en">
                <a:latin typeface="Heebo"/>
                <a:ea typeface="Heebo"/>
                <a:cs typeface="Heebo"/>
                <a:sym typeface="Heebo"/>
              </a:rPr>
              <a:t>למידה עצמאית</a:t>
            </a:r>
            <a:endParaRPr>
              <a:latin typeface="Heebo"/>
              <a:ea typeface="Heebo"/>
              <a:cs typeface="Heebo"/>
              <a:sym typeface="Heebo"/>
            </a:endParaRPr>
          </a:p>
        </p:txBody>
      </p:sp>
      <p:sp>
        <p:nvSpPr>
          <p:cNvPr id="82" name="Google Shape;82;p16">
            <a:hlinkClick action="ppaction://hlinksldjump" r:id="rId4"/>
          </p:cNvPr>
          <p:cNvSpPr/>
          <p:nvPr/>
        </p:nvSpPr>
        <p:spPr>
          <a:xfrm>
            <a:off x="1266375" y="1664900"/>
            <a:ext cx="3054300" cy="1018200"/>
          </a:xfrm>
          <a:prstGeom prst="cube">
            <a:avLst>
              <a:gd fmla="val 10433" name="adj"/>
            </a:avLst>
          </a:prstGeom>
          <a:solidFill>
            <a:srgbClr val="A6ED88"/>
          </a:solidFill>
          <a:ln cap="flat" cmpd="sng" w="9525">
            <a:solidFill>
              <a:srgbClr val="A6ED8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6"/>
          <p:cNvSpPr txBox="1"/>
          <p:nvPr>
            <p:ph type="title"/>
          </p:nvPr>
        </p:nvSpPr>
        <p:spPr>
          <a:xfrm>
            <a:off x="1443075" y="1887650"/>
            <a:ext cx="2548500" cy="5727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lang="en">
                <a:latin typeface="Heebo"/>
                <a:ea typeface="Heebo"/>
                <a:cs typeface="Heebo"/>
                <a:sym typeface="Heebo"/>
              </a:rPr>
              <a:t>שיתוף פעולה</a:t>
            </a:r>
            <a:endParaRPr>
              <a:latin typeface="Heebo"/>
              <a:ea typeface="Heebo"/>
              <a:cs typeface="Heebo"/>
              <a:sym typeface="Heebo"/>
            </a:endParaRPr>
          </a:p>
        </p:txBody>
      </p:sp>
      <p:sp>
        <p:nvSpPr>
          <p:cNvPr id="84" name="Google Shape;84;p16">
            <a:hlinkClick action="ppaction://hlinksldjump" r:id="rId5"/>
          </p:cNvPr>
          <p:cNvSpPr/>
          <p:nvPr/>
        </p:nvSpPr>
        <p:spPr>
          <a:xfrm>
            <a:off x="4823325" y="3264325"/>
            <a:ext cx="3054300" cy="1018200"/>
          </a:xfrm>
          <a:prstGeom prst="cube">
            <a:avLst>
              <a:gd fmla="val 10433" name="adj"/>
            </a:avLst>
          </a:prstGeom>
          <a:solidFill>
            <a:srgbClr val="EA9999"/>
          </a:solid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6"/>
          <p:cNvSpPr txBox="1"/>
          <p:nvPr>
            <p:ph type="title"/>
          </p:nvPr>
        </p:nvSpPr>
        <p:spPr>
          <a:xfrm>
            <a:off x="5000025" y="3487075"/>
            <a:ext cx="2548500" cy="5727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lang="en">
                <a:latin typeface="Heebo"/>
                <a:ea typeface="Heebo"/>
                <a:cs typeface="Heebo"/>
                <a:sym typeface="Heebo"/>
              </a:rPr>
              <a:t>חשיבה יצירתית</a:t>
            </a:r>
            <a:endParaRPr>
              <a:latin typeface="Heebo"/>
              <a:ea typeface="Heebo"/>
              <a:cs typeface="Heebo"/>
              <a:sym typeface="Heebo"/>
            </a:endParaRPr>
          </a:p>
        </p:txBody>
      </p:sp>
      <p:sp>
        <p:nvSpPr>
          <p:cNvPr id="86" name="Google Shape;86;p16">
            <a:hlinkClick action="ppaction://hlinksldjump" r:id="rId6"/>
          </p:cNvPr>
          <p:cNvSpPr/>
          <p:nvPr/>
        </p:nvSpPr>
        <p:spPr>
          <a:xfrm>
            <a:off x="1266375" y="3264325"/>
            <a:ext cx="3054300" cy="1018200"/>
          </a:xfrm>
          <a:prstGeom prst="cube">
            <a:avLst>
              <a:gd fmla="val 10433" name="adj"/>
            </a:avLst>
          </a:prstGeom>
          <a:solidFill>
            <a:srgbClr val="D5A6BD"/>
          </a:solidFill>
          <a:ln cap="flat" cmpd="sng" w="9525">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6"/>
          <p:cNvSpPr txBox="1"/>
          <p:nvPr>
            <p:ph type="title"/>
          </p:nvPr>
        </p:nvSpPr>
        <p:spPr>
          <a:xfrm>
            <a:off x="1398825" y="3487075"/>
            <a:ext cx="2726400" cy="5727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lang="en">
                <a:latin typeface="Heebo"/>
                <a:ea typeface="Heebo"/>
                <a:cs typeface="Heebo"/>
                <a:sym typeface="Heebo"/>
              </a:rPr>
              <a:t>חשיבה ביקורתית</a:t>
            </a:r>
            <a:endParaRPr>
              <a:latin typeface="Heebo"/>
              <a:ea typeface="Heebo"/>
              <a:cs typeface="Heebo"/>
              <a:sym typeface="Heebo"/>
            </a:endParaRPr>
          </a:p>
        </p:txBody>
      </p:sp>
      <p:pic>
        <p:nvPicPr>
          <p:cNvPr id="88" name="Google Shape;88;p16"/>
          <p:cNvPicPr preferRelativeResize="0"/>
          <p:nvPr/>
        </p:nvPicPr>
        <p:blipFill>
          <a:blip r:embed="rId7">
            <a:alphaModFix/>
          </a:blip>
          <a:stretch>
            <a:fillRect/>
          </a:stretch>
        </p:blipFill>
        <p:spPr>
          <a:xfrm>
            <a:off x="67625" y="4621037"/>
            <a:ext cx="1070649" cy="4400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p:nvPr/>
        </p:nvSpPr>
        <p:spPr>
          <a:xfrm>
            <a:off x="0" y="0"/>
            <a:ext cx="9144000" cy="5143500"/>
          </a:xfrm>
          <a:prstGeom prst="roundRect">
            <a:avLst>
              <a:gd fmla="val 1893" name="adj"/>
            </a:avLst>
          </a:prstGeom>
          <a:noFill/>
          <a:ln cap="flat" cmpd="sng" w="152400">
            <a:solidFill>
              <a:srgbClr val="A6ED8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7"/>
          <p:cNvSpPr/>
          <p:nvPr/>
        </p:nvSpPr>
        <p:spPr>
          <a:xfrm>
            <a:off x="8925" y="18250"/>
            <a:ext cx="9144000" cy="1230600"/>
          </a:xfrm>
          <a:prstGeom prst="rect">
            <a:avLst/>
          </a:prstGeom>
          <a:solidFill>
            <a:srgbClr val="A6ED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7"/>
          <p:cNvSpPr txBox="1"/>
          <p:nvPr>
            <p:ph type="title"/>
          </p:nvPr>
        </p:nvSpPr>
        <p:spPr>
          <a:xfrm>
            <a:off x="1906425" y="-76200"/>
            <a:ext cx="5203200" cy="12306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שיתוף פעולה</a:t>
            </a:r>
            <a:endParaRPr b="1">
              <a:latin typeface="Heebo"/>
              <a:ea typeface="Heebo"/>
              <a:cs typeface="Heebo"/>
              <a:sym typeface="Heebo"/>
            </a:endParaRPr>
          </a:p>
          <a:p>
            <a:pPr indent="0" lvl="0" marL="0" rtl="1" algn="ctr">
              <a:spcBef>
                <a:spcPts val="0"/>
              </a:spcBef>
              <a:spcAft>
                <a:spcPts val="0"/>
              </a:spcAft>
              <a:buClr>
                <a:schemeClr val="dk1"/>
              </a:buClr>
              <a:buSzPts val="1100"/>
              <a:buFont typeface="Arial"/>
              <a:buNone/>
            </a:pPr>
            <a:r>
              <a:rPr lang="en" sz="1400">
                <a:latin typeface="Heebo"/>
                <a:ea typeface="Heebo"/>
                <a:cs typeface="Heebo"/>
                <a:sym typeface="Heebo"/>
              </a:rPr>
              <a:t>שיתוף פעולה הוא תהליך חברתי של בניית ידע כאשר אנשים עובדים בצוות בתלות הדדית לעבר מטרה משותפת.</a:t>
            </a:r>
            <a:endParaRPr sz="1400">
              <a:latin typeface="Heebo"/>
              <a:ea typeface="Heebo"/>
              <a:cs typeface="Heebo"/>
              <a:sym typeface="Heebo"/>
            </a:endParaRPr>
          </a:p>
          <a:p>
            <a:pPr indent="0" lvl="0" marL="0" rtl="1" algn="ctr">
              <a:spcBef>
                <a:spcPts val="0"/>
              </a:spcBef>
              <a:spcAft>
                <a:spcPts val="0"/>
              </a:spcAft>
              <a:buClr>
                <a:schemeClr val="dk1"/>
              </a:buClr>
              <a:buSzPts val="1100"/>
              <a:buFont typeface="Arial"/>
              <a:buNone/>
            </a:pPr>
            <a:r>
              <a:rPr lang="en" sz="1400">
                <a:latin typeface="Heebo"/>
                <a:ea typeface="Heebo"/>
                <a:cs typeface="Heebo"/>
                <a:sym typeface="Heebo"/>
              </a:rPr>
              <a:t>המטרה יכולה להיות תוצר, מוצר, הסכמה או החלטה.</a:t>
            </a:r>
            <a:endParaRPr sz="1400">
              <a:latin typeface="Heebo"/>
              <a:ea typeface="Heebo"/>
              <a:cs typeface="Heebo"/>
              <a:sym typeface="Heebo"/>
            </a:endParaRPr>
          </a:p>
          <a:p>
            <a:pPr indent="0" lvl="0" marL="0" rtl="1" algn="r">
              <a:spcBef>
                <a:spcPts val="0"/>
              </a:spcBef>
              <a:spcAft>
                <a:spcPts val="0"/>
              </a:spcAft>
              <a:buNone/>
            </a:pPr>
            <a:r>
              <a:t/>
            </a:r>
            <a:endParaRPr sz="1400">
              <a:latin typeface="Heebo"/>
              <a:ea typeface="Heebo"/>
              <a:cs typeface="Heebo"/>
              <a:sym typeface="Heebo"/>
            </a:endParaRPr>
          </a:p>
        </p:txBody>
      </p:sp>
      <p:sp>
        <p:nvSpPr>
          <p:cNvPr id="96" name="Google Shape;96;p17">
            <a:hlinkClick action="ppaction://hlinksldjump" r:id="rId3"/>
          </p:cNvPr>
          <p:cNvSpPr/>
          <p:nvPr/>
        </p:nvSpPr>
        <p:spPr>
          <a:xfrm>
            <a:off x="6128205" y="1677775"/>
            <a:ext cx="2565300" cy="1155600"/>
          </a:xfrm>
          <a:prstGeom prst="cube">
            <a:avLst>
              <a:gd fmla="val 10433" name="adj"/>
            </a:avLst>
          </a:prstGeom>
          <a:solidFill>
            <a:srgbClr val="A6ED88"/>
          </a:solidFill>
          <a:ln cap="flat" cmpd="sng" w="9525">
            <a:solidFill>
              <a:srgbClr val="A6ED8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sp>
        <p:nvSpPr>
          <p:cNvPr id="97" name="Google Shape;97;p17"/>
          <p:cNvSpPr txBox="1"/>
          <p:nvPr>
            <p:ph type="title"/>
          </p:nvPr>
        </p:nvSpPr>
        <p:spPr>
          <a:xfrm>
            <a:off x="6276425" y="1951048"/>
            <a:ext cx="2140500" cy="550200"/>
          </a:xfrm>
          <a:prstGeom prst="rect">
            <a:avLst/>
          </a:prstGeom>
          <a:solidFill>
            <a:srgbClr val="A6ED88"/>
          </a:solidFill>
          <a:ln cap="flat" cmpd="sng" w="9525">
            <a:solidFill>
              <a:srgbClr val="A6ED88"/>
            </a:solidFill>
            <a:prstDash val="solid"/>
            <a:round/>
            <a:headEnd len="sm" w="sm" type="none"/>
            <a:tailEnd len="sm" w="sm" type="none"/>
          </a:ln>
        </p:spPr>
        <p:txBody>
          <a:bodyPr anchorCtr="0" anchor="t" bIns="91425" lIns="91425" spcFirstLastPara="1" rIns="91425" wrap="square" tIns="91425">
            <a:noAutofit/>
          </a:bodyPr>
          <a:lstStyle/>
          <a:p>
            <a:pPr indent="0" lvl="0" marL="0" rtl="1" algn="ctr">
              <a:spcBef>
                <a:spcPts val="0"/>
              </a:spcBef>
              <a:spcAft>
                <a:spcPts val="0"/>
              </a:spcAft>
              <a:buNone/>
            </a:pPr>
            <a:r>
              <a:rPr lang="en" sz="2300">
                <a:latin typeface="Heebo"/>
                <a:ea typeface="Heebo"/>
                <a:cs typeface="Heebo"/>
                <a:sym typeface="Heebo"/>
              </a:rPr>
              <a:t>תקשורת</a:t>
            </a:r>
            <a:endParaRPr sz="2300">
              <a:latin typeface="Heebo"/>
              <a:ea typeface="Heebo"/>
              <a:cs typeface="Heebo"/>
              <a:sym typeface="Heebo"/>
            </a:endParaRPr>
          </a:p>
        </p:txBody>
      </p:sp>
      <p:sp>
        <p:nvSpPr>
          <p:cNvPr id="98" name="Google Shape;98;p17">
            <a:hlinkClick action="ppaction://hlinksldjump" r:id="rId4"/>
          </p:cNvPr>
          <p:cNvSpPr/>
          <p:nvPr/>
        </p:nvSpPr>
        <p:spPr>
          <a:xfrm>
            <a:off x="3289350" y="1677775"/>
            <a:ext cx="2565300" cy="1155600"/>
          </a:xfrm>
          <a:prstGeom prst="cube">
            <a:avLst>
              <a:gd fmla="val 10433" name="adj"/>
            </a:avLst>
          </a:prstGeom>
          <a:solidFill>
            <a:srgbClr val="A6ED88"/>
          </a:solidFill>
          <a:ln cap="flat" cmpd="sng" w="9525">
            <a:solidFill>
              <a:srgbClr val="A6ED8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sp>
        <p:nvSpPr>
          <p:cNvPr id="99" name="Google Shape;99;p17"/>
          <p:cNvSpPr txBox="1"/>
          <p:nvPr>
            <p:ph type="title"/>
          </p:nvPr>
        </p:nvSpPr>
        <p:spPr>
          <a:xfrm>
            <a:off x="3437775" y="1874850"/>
            <a:ext cx="2140500" cy="789600"/>
          </a:xfrm>
          <a:prstGeom prst="rect">
            <a:avLst/>
          </a:prstGeom>
          <a:solidFill>
            <a:srgbClr val="A6ED88"/>
          </a:solidFill>
          <a:ln cap="flat" cmpd="sng" w="9525">
            <a:solidFill>
              <a:srgbClr val="A6ED88"/>
            </a:solidFill>
            <a:prstDash val="solid"/>
            <a:round/>
            <a:headEnd len="sm" w="sm" type="none"/>
            <a:tailEnd len="sm" w="sm" type="none"/>
          </a:ln>
        </p:spPr>
        <p:txBody>
          <a:bodyPr anchorCtr="0" anchor="t" bIns="91425" lIns="91425" spcFirstLastPara="1" rIns="91425" wrap="square" tIns="91425">
            <a:noAutofit/>
          </a:bodyPr>
          <a:lstStyle/>
          <a:p>
            <a:pPr indent="0" lvl="0" marL="0" rtl="1" algn="ctr">
              <a:spcBef>
                <a:spcPts val="0"/>
              </a:spcBef>
              <a:spcAft>
                <a:spcPts val="0"/>
              </a:spcAft>
              <a:buNone/>
            </a:pPr>
            <a:r>
              <a:rPr lang="en" sz="2300">
                <a:latin typeface="Heebo"/>
                <a:ea typeface="Heebo"/>
                <a:cs typeface="Heebo"/>
                <a:sym typeface="Heebo"/>
              </a:rPr>
              <a:t>פתרון קונפליקטים</a:t>
            </a:r>
            <a:endParaRPr sz="2300">
              <a:latin typeface="Heebo"/>
              <a:ea typeface="Heebo"/>
              <a:cs typeface="Heebo"/>
              <a:sym typeface="Heebo"/>
            </a:endParaRPr>
          </a:p>
        </p:txBody>
      </p:sp>
      <p:sp>
        <p:nvSpPr>
          <p:cNvPr id="100" name="Google Shape;100;p17">
            <a:hlinkClick action="ppaction://hlinksldjump" r:id="rId5"/>
          </p:cNvPr>
          <p:cNvSpPr/>
          <p:nvPr/>
        </p:nvSpPr>
        <p:spPr>
          <a:xfrm>
            <a:off x="4604200" y="3050750"/>
            <a:ext cx="2565300" cy="1101900"/>
          </a:xfrm>
          <a:prstGeom prst="cube">
            <a:avLst>
              <a:gd fmla="val 10433" name="adj"/>
            </a:avLst>
          </a:prstGeom>
          <a:solidFill>
            <a:srgbClr val="A6ED88"/>
          </a:solidFill>
          <a:ln cap="flat" cmpd="sng" w="9525">
            <a:solidFill>
              <a:srgbClr val="A6ED8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sp>
        <p:nvSpPr>
          <p:cNvPr id="101" name="Google Shape;101;p17"/>
          <p:cNvSpPr txBox="1"/>
          <p:nvPr>
            <p:ph type="title"/>
          </p:nvPr>
        </p:nvSpPr>
        <p:spPr>
          <a:xfrm>
            <a:off x="4752625" y="3336597"/>
            <a:ext cx="2140500" cy="487800"/>
          </a:xfrm>
          <a:prstGeom prst="rect">
            <a:avLst/>
          </a:prstGeom>
          <a:solidFill>
            <a:srgbClr val="A6ED88"/>
          </a:solidFill>
          <a:ln cap="flat" cmpd="sng" w="9525">
            <a:solidFill>
              <a:srgbClr val="A6ED88"/>
            </a:solidFill>
            <a:prstDash val="solid"/>
            <a:round/>
            <a:headEnd len="sm" w="sm" type="none"/>
            <a:tailEnd len="sm" w="sm" type="none"/>
          </a:ln>
        </p:spPr>
        <p:txBody>
          <a:bodyPr anchorCtr="0" anchor="t" bIns="91425" lIns="91425" spcFirstLastPara="1" rIns="91425" wrap="square" tIns="91425">
            <a:noAutofit/>
          </a:bodyPr>
          <a:lstStyle/>
          <a:p>
            <a:pPr indent="0" lvl="0" marL="0" rtl="1" algn="ctr">
              <a:spcBef>
                <a:spcPts val="0"/>
              </a:spcBef>
              <a:spcAft>
                <a:spcPts val="0"/>
              </a:spcAft>
              <a:buNone/>
            </a:pPr>
            <a:r>
              <a:rPr lang="en" sz="2300">
                <a:latin typeface="Heebo"/>
                <a:ea typeface="Heebo"/>
                <a:cs typeface="Heebo"/>
                <a:sym typeface="Heebo"/>
              </a:rPr>
              <a:t>קבלת החלטות</a:t>
            </a:r>
            <a:endParaRPr sz="2300">
              <a:latin typeface="Heebo"/>
              <a:ea typeface="Heebo"/>
              <a:cs typeface="Heebo"/>
              <a:sym typeface="Heebo"/>
            </a:endParaRPr>
          </a:p>
        </p:txBody>
      </p:sp>
      <p:sp>
        <p:nvSpPr>
          <p:cNvPr id="102" name="Google Shape;102;p17">
            <a:hlinkClick action="ppaction://hlinksldjump" r:id="rId6"/>
          </p:cNvPr>
          <p:cNvSpPr/>
          <p:nvPr/>
        </p:nvSpPr>
        <p:spPr>
          <a:xfrm>
            <a:off x="1765350" y="3050748"/>
            <a:ext cx="2565300" cy="1155600"/>
          </a:xfrm>
          <a:prstGeom prst="cube">
            <a:avLst>
              <a:gd fmla="val 10433" name="adj"/>
            </a:avLst>
          </a:prstGeom>
          <a:solidFill>
            <a:srgbClr val="A6ED88"/>
          </a:solidFill>
          <a:ln cap="flat" cmpd="sng" w="9525">
            <a:solidFill>
              <a:srgbClr val="A6ED8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sp>
        <p:nvSpPr>
          <p:cNvPr id="103" name="Google Shape;103;p17"/>
          <p:cNvSpPr txBox="1"/>
          <p:nvPr>
            <p:ph type="title"/>
          </p:nvPr>
        </p:nvSpPr>
        <p:spPr>
          <a:xfrm>
            <a:off x="1913765" y="3237842"/>
            <a:ext cx="2140500" cy="789600"/>
          </a:xfrm>
          <a:prstGeom prst="rect">
            <a:avLst/>
          </a:prstGeom>
          <a:solidFill>
            <a:srgbClr val="A6ED88"/>
          </a:solidFill>
          <a:ln cap="flat" cmpd="sng" w="9525">
            <a:solidFill>
              <a:srgbClr val="A6ED88"/>
            </a:solidFill>
            <a:prstDash val="solid"/>
            <a:round/>
            <a:headEnd len="sm" w="sm" type="none"/>
            <a:tailEnd len="sm" w="sm" type="none"/>
          </a:ln>
        </p:spPr>
        <p:txBody>
          <a:bodyPr anchorCtr="0" anchor="t" bIns="91425" lIns="91425" spcFirstLastPara="1" rIns="91425" wrap="square" tIns="91425">
            <a:noAutofit/>
          </a:bodyPr>
          <a:lstStyle/>
          <a:p>
            <a:pPr indent="0" lvl="0" marL="0" rtl="1" algn="ctr">
              <a:spcBef>
                <a:spcPts val="0"/>
              </a:spcBef>
              <a:spcAft>
                <a:spcPts val="0"/>
              </a:spcAft>
              <a:buNone/>
            </a:pPr>
            <a:r>
              <a:rPr lang="en" sz="2300">
                <a:latin typeface="Heebo"/>
                <a:ea typeface="Heebo"/>
                <a:cs typeface="Heebo"/>
                <a:sym typeface="Heebo"/>
              </a:rPr>
              <a:t>העלאת רעיונות בצוות</a:t>
            </a:r>
            <a:endParaRPr sz="2300">
              <a:latin typeface="Heebo"/>
              <a:ea typeface="Heebo"/>
              <a:cs typeface="Heebo"/>
              <a:sym typeface="Heebo"/>
            </a:endParaRPr>
          </a:p>
        </p:txBody>
      </p:sp>
      <p:sp>
        <p:nvSpPr>
          <p:cNvPr id="104" name="Google Shape;104;p17">
            <a:hlinkClick action="ppaction://hlinksldjump" r:id="rId7"/>
          </p:cNvPr>
          <p:cNvSpPr/>
          <p:nvPr/>
        </p:nvSpPr>
        <p:spPr>
          <a:xfrm>
            <a:off x="450500" y="1677775"/>
            <a:ext cx="2565300" cy="1155600"/>
          </a:xfrm>
          <a:prstGeom prst="cube">
            <a:avLst>
              <a:gd fmla="val 10433" name="adj"/>
            </a:avLst>
          </a:prstGeom>
          <a:solidFill>
            <a:srgbClr val="A6ED88"/>
          </a:solidFill>
          <a:ln cap="flat" cmpd="sng" w="9525">
            <a:solidFill>
              <a:srgbClr val="A6ED8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sp>
        <p:nvSpPr>
          <p:cNvPr id="105" name="Google Shape;105;p17"/>
          <p:cNvSpPr txBox="1"/>
          <p:nvPr>
            <p:ph type="title"/>
          </p:nvPr>
        </p:nvSpPr>
        <p:spPr>
          <a:xfrm>
            <a:off x="493375" y="1874850"/>
            <a:ext cx="2374200" cy="744300"/>
          </a:xfrm>
          <a:prstGeom prst="rect">
            <a:avLst/>
          </a:prstGeom>
          <a:solidFill>
            <a:srgbClr val="A6ED88"/>
          </a:solidFill>
          <a:ln cap="flat" cmpd="sng" w="9525">
            <a:solidFill>
              <a:srgbClr val="A6ED88"/>
            </a:solidFill>
            <a:prstDash val="solid"/>
            <a:round/>
            <a:headEnd len="sm" w="sm" type="none"/>
            <a:tailEnd len="sm" w="sm" type="none"/>
          </a:ln>
        </p:spPr>
        <p:txBody>
          <a:bodyPr anchorCtr="0" anchor="t" bIns="91425" lIns="91425" spcFirstLastPara="1" rIns="91425" wrap="square" tIns="91425">
            <a:noAutofit/>
          </a:bodyPr>
          <a:lstStyle/>
          <a:p>
            <a:pPr indent="0" lvl="0" marL="0" rtl="1" algn="ctr">
              <a:spcBef>
                <a:spcPts val="0"/>
              </a:spcBef>
              <a:spcAft>
                <a:spcPts val="0"/>
              </a:spcAft>
              <a:buNone/>
            </a:pPr>
            <a:r>
              <a:rPr lang="en" sz="2300">
                <a:latin typeface="Heebo"/>
                <a:ea typeface="Heebo"/>
                <a:cs typeface="Heebo"/>
                <a:sym typeface="Heebo"/>
              </a:rPr>
              <a:t>חלוקת תפקידים ומשימות בצוות</a:t>
            </a:r>
            <a:endParaRPr sz="2300">
              <a:latin typeface="Heebo"/>
              <a:ea typeface="Heebo"/>
              <a:cs typeface="Heebo"/>
              <a:sym typeface="Heebo"/>
            </a:endParaRPr>
          </a:p>
        </p:txBody>
      </p:sp>
      <p:sp>
        <p:nvSpPr>
          <p:cNvPr id="106" name="Google Shape;106;p17">
            <a:hlinkClick action="ppaction://hlinksldjump" r:id="rId8"/>
          </p:cNvPr>
          <p:cNvSpPr/>
          <p:nvPr/>
        </p:nvSpPr>
        <p:spPr>
          <a:xfrm>
            <a:off x="7940500" y="346900"/>
            <a:ext cx="606000" cy="346500"/>
          </a:xfrm>
          <a:prstGeom prst="rightArrow">
            <a:avLst>
              <a:gd fmla="val 50000" name="adj1"/>
              <a:gd fmla="val 5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7" name="Google Shape;107;p17"/>
          <p:cNvPicPr preferRelativeResize="0"/>
          <p:nvPr/>
        </p:nvPicPr>
        <p:blipFill>
          <a:blip r:embed="rId9">
            <a:alphaModFix/>
          </a:blip>
          <a:stretch>
            <a:fillRect/>
          </a:stretch>
        </p:blipFill>
        <p:spPr>
          <a:xfrm>
            <a:off x="67625" y="4621037"/>
            <a:ext cx="1070649" cy="4400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8"/>
          <p:cNvSpPr/>
          <p:nvPr/>
        </p:nvSpPr>
        <p:spPr>
          <a:xfrm>
            <a:off x="0" y="0"/>
            <a:ext cx="9144000" cy="5143500"/>
          </a:xfrm>
          <a:prstGeom prst="roundRect">
            <a:avLst>
              <a:gd fmla="val 1893" name="adj"/>
            </a:avLst>
          </a:prstGeom>
          <a:noFill/>
          <a:ln cap="flat" cmpd="sng" w="152400">
            <a:solidFill>
              <a:srgbClr val="A6ED8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8"/>
          <p:cNvSpPr/>
          <p:nvPr/>
        </p:nvSpPr>
        <p:spPr>
          <a:xfrm>
            <a:off x="8925" y="18250"/>
            <a:ext cx="9144000" cy="1230600"/>
          </a:xfrm>
          <a:prstGeom prst="rect">
            <a:avLst/>
          </a:prstGeom>
          <a:solidFill>
            <a:srgbClr val="A6ED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8"/>
          <p:cNvSpPr txBox="1"/>
          <p:nvPr>
            <p:ph type="title"/>
          </p:nvPr>
        </p:nvSpPr>
        <p:spPr>
          <a:xfrm>
            <a:off x="320625" y="395875"/>
            <a:ext cx="8520600" cy="5727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תקשורת</a:t>
            </a:r>
            <a:endParaRPr b="1">
              <a:latin typeface="Heebo"/>
              <a:ea typeface="Heebo"/>
              <a:cs typeface="Heebo"/>
              <a:sym typeface="Heebo"/>
            </a:endParaRPr>
          </a:p>
        </p:txBody>
      </p:sp>
      <p:sp>
        <p:nvSpPr>
          <p:cNvPr id="115" name="Google Shape;115;p18"/>
          <p:cNvSpPr txBox="1"/>
          <p:nvPr/>
        </p:nvSpPr>
        <p:spPr>
          <a:xfrm>
            <a:off x="56128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מתגלה</a:t>
            </a:r>
            <a:endParaRPr b="1">
              <a:latin typeface="Heebo"/>
              <a:ea typeface="Heebo"/>
              <a:cs typeface="Heebo"/>
              <a:sym typeface="Heebo"/>
            </a:endParaRPr>
          </a:p>
        </p:txBody>
      </p:sp>
      <p:sp>
        <p:nvSpPr>
          <p:cNvPr id="116" name="Google Shape;116;p18"/>
          <p:cNvSpPr txBox="1"/>
          <p:nvPr/>
        </p:nvSpPr>
        <p:spPr>
          <a:xfrm>
            <a:off x="37981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מתפתח.ת</a:t>
            </a:r>
            <a:endParaRPr b="1">
              <a:latin typeface="Heebo"/>
              <a:ea typeface="Heebo"/>
              <a:cs typeface="Heebo"/>
              <a:sym typeface="Heebo"/>
            </a:endParaRPr>
          </a:p>
        </p:txBody>
      </p:sp>
      <p:sp>
        <p:nvSpPr>
          <p:cNvPr id="117" name="Google Shape;117;p18"/>
          <p:cNvSpPr txBox="1"/>
          <p:nvPr/>
        </p:nvSpPr>
        <p:spPr>
          <a:xfrm>
            <a:off x="19834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מסוגל.ת</a:t>
            </a:r>
            <a:endParaRPr b="1">
              <a:latin typeface="Heebo"/>
              <a:ea typeface="Heebo"/>
              <a:cs typeface="Heebo"/>
              <a:sym typeface="Heebo"/>
            </a:endParaRPr>
          </a:p>
        </p:txBody>
      </p:sp>
      <p:sp>
        <p:nvSpPr>
          <p:cNvPr id="118" name="Google Shape;118;p18"/>
          <p:cNvSpPr txBox="1"/>
          <p:nvPr/>
        </p:nvSpPr>
        <p:spPr>
          <a:xfrm>
            <a:off x="218300"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מיומנ.ת</a:t>
            </a:r>
            <a:endParaRPr b="1">
              <a:latin typeface="Heebo"/>
              <a:ea typeface="Heebo"/>
              <a:cs typeface="Heebo"/>
              <a:sym typeface="Heebo"/>
            </a:endParaRPr>
          </a:p>
        </p:txBody>
      </p:sp>
      <p:grpSp>
        <p:nvGrpSpPr>
          <p:cNvPr id="119" name="Google Shape;119;p18"/>
          <p:cNvGrpSpPr/>
          <p:nvPr/>
        </p:nvGrpSpPr>
        <p:grpSpPr>
          <a:xfrm>
            <a:off x="8017025" y="3784025"/>
            <a:ext cx="903000" cy="610800"/>
            <a:chOff x="6471575" y="3913500"/>
            <a:chExt cx="903000" cy="610800"/>
          </a:xfrm>
        </p:grpSpPr>
        <p:sp>
          <p:nvSpPr>
            <p:cNvPr id="120" name="Google Shape;120;p18"/>
            <p:cNvSpPr/>
            <p:nvPr/>
          </p:nvSpPr>
          <p:spPr>
            <a:xfrm>
              <a:off x="6471575" y="3913500"/>
              <a:ext cx="903000" cy="610800"/>
            </a:xfrm>
            <a:prstGeom prst="upArrowCallout">
              <a:avLst>
                <a:gd fmla="val 25000" name="adj1"/>
                <a:gd fmla="val 25000" name="adj2"/>
                <a:gd fmla="val 25000" name="adj3"/>
                <a:gd fmla="val 64977" name="adj4"/>
              </a:avLst>
            </a:prstGeom>
            <a:solidFill>
              <a:srgbClr val="FBBB0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8"/>
            <p:cNvSpPr txBox="1"/>
            <p:nvPr/>
          </p:nvSpPr>
          <p:spPr>
            <a:xfrm>
              <a:off x="6555725" y="4086150"/>
              <a:ext cx="734700" cy="2655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מוצא</a:t>
              </a:r>
              <a:endParaRPr b="1">
                <a:latin typeface="Heebo"/>
                <a:ea typeface="Heebo"/>
                <a:cs typeface="Heebo"/>
                <a:sym typeface="Heebo"/>
              </a:endParaRPr>
            </a:p>
          </p:txBody>
        </p:sp>
      </p:grpSp>
      <p:grpSp>
        <p:nvGrpSpPr>
          <p:cNvPr id="122" name="Google Shape;122;p18"/>
          <p:cNvGrpSpPr/>
          <p:nvPr/>
        </p:nvGrpSpPr>
        <p:grpSpPr>
          <a:xfrm>
            <a:off x="8017025" y="4408125"/>
            <a:ext cx="903000" cy="610800"/>
            <a:chOff x="504625" y="3671450"/>
            <a:chExt cx="903000" cy="610800"/>
          </a:xfrm>
        </p:grpSpPr>
        <p:sp>
          <p:nvSpPr>
            <p:cNvPr id="123" name="Google Shape;123;p18"/>
            <p:cNvSpPr/>
            <p:nvPr/>
          </p:nvSpPr>
          <p:spPr>
            <a:xfrm>
              <a:off x="504625" y="3671450"/>
              <a:ext cx="903000" cy="610800"/>
            </a:xfrm>
            <a:prstGeom prst="upArrowCallout">
              <a:avLst>
                <a:gd fmla="val 25000" name="adj1"/>
                <a:gd fmla="val 25000" name="adj2"/>
                <a:gd fmla="val 25000" name="adj3"/>
                <a:gd fmla="val 64977" name="adj4"/>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8"/>
            <p:cNvSpPr txBox="1"/>
            <p:nvPr/>
          </p:nvSpPr>
          <p:spPr>
            <a:xfrm>
              <a:off x="588775" y="3844100"/>
              <a:ext cx="734700" cy="2655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יעד</a:t>
              </a:r>
              <a:endParaRPr b="1">
                <a:latin typeface="Heebo"/>
                <a:ea typeface="Heebo"/>
                <a:cs typeface="Heebo"/>
                <a:sym typeface="Heebo"/>
              </a:endParaRPr>
            </a:p>
          </p:txBody>
        </p:sp>
      </p:grpSp>
      <p:pic>
        <p:nvPicPr>
          <p:cNvPr id="125" name="Google Shape;125;p18"/>
          <p:cNvPicPr preferRelativeResize="0"/>
          <p:nvPr/>
        </p:nvPicPr>
        <p:blipFill>
          <a:blip r:embed="rId3">
            <a:alphaModFix/>
          </a:blip>
          <a:stretch>
            <a:fillRect/>
          </a:stretch>
        </p:blipFill>
        <p:spPr>
          <a:xfrm>
            <a:off x="142875" y="2100276"/>
            <a:ext cx="8820150" cy="1470025"/>
          </a:xfrm>
          <a:prstGeom prst="rect">
            <a:avLst/>
          </a:prstGeom>
          <a:noFill/>
          <a:ln>
            <a:noFill/>
          </a:ln>
        </p:spPr>
      </p:pic>
      <p:sp>
        <p:nvSpPr>
          <p:cNvPr id="126" name="Google Shape;126;p18">
            <a:hlinkClick action="ppaction://hlinksldjump" r:id="rId4"/>
          </p:cNvPr>
          <p:cNvSpPr/>
          <p:nvPr/>
        </p:nvSpPr>
        <p:spPr>
          <a:xfrm>
            <a:off x="7940500" y="346900"/>
            <a:ext cx="606000" cy="346500"/>
          </a:xfrm>
          <a:prstGeom prst="rightArrow">
            <a:avLst>
              <a:gd fmla="val 50000" name="adj1"/>
              <a:gd fmla="val 5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7" name="Google Shape;127;p18"/>
          <p:cNvPicPr preferRelativeResize="0"/>
          <p:nvPr/>
        </p:nvPicPr>
        <p:blipFill>
          <a:blip r:embed="rId5">
            <a:alphaModFix/>
          </a:blip>
          <a:stretch>
            <a:fillRect/>
          </a:stretch>
        </p:blipFill>
        <p:spPr>
          <a:xfrm>
            <a:off x="67625" y="4621037"/>
            <a:ext cx="1070649" cy="44008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19"/>
          <p:cNvPicPr preferRelativeResize="0"/>
          <p:nvPr/>
        </p:nvPicPr>
        <p:blipFill>
          <a:blip r:embed="rId3">
            <a:alphaModFix/>
          </a:blip>
          <a:stretch>
            <a:fillRect/>
          </a:stretch>
        </p:blipFill>
        <p:spPr>
          <a:xfrm>
            <a:off x="290800" y="1985525"/>
            <a:ext cx="8562401" cy="2062350"/>
          </a:xfrm>
          <a:prstGeom prst="rect">
            <a:avLst/>
          </a:prstGeom>
          <a:noFill/>
          <a:ln>
            <a:noFill/>
          </a:ln>
        </p:spPr>
      </p:pic>
      <p:sp>
        <p:nvSpPr>
          <p:cNvPr id="133" name="Google Shape;133;p19"/>
          <p:cNvSpPr/>
          <p:nvPr/>
        </p:nvSpPr>
        <p:spPr>
          <a:xfrm>
            <a:off x="0" y="0"/>
            <a:ext cx="9144000" cy="5143500"/>
          </a:xfrm>
          <a:prstGeom prst="roundRect">
            <a:avLst>
              <a:gd fmla="val 1893" name="adj"/>
            </a:avLst>
          </a:prstGeom>
          <a:noFill/>
          <a:ln cap="flat" cmpd="sng" w="152400">
            <a:solidFill>
              <a:srgbClr val="A6ED8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9"/>
          <p:cNvSpPr/>
          <p:nvPr/>
        </p:nvSpPr>
        <p:spPr>
          <a:xfrm>
            <a:off x="8925" y="18250"/>
            <a:ext cx="9144000" cy="1230600"/>
          </a:xfrm>
          <a:prstGeom prst="rect">
            <a:avLst/>
          </a:prstGeom>
          <a:solidFill>
            <a:srgbClr val="A6ED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9"/>
          <p:cNvSpPr txBox="1"/>
          <p:nvPr>
            <p:ph type="title"/>
          </p:nvPr>
        </p:nvSpPr>
        <p:spPr>
          <a:xfrm>
            <a:off x="320625" y="395875"/>
            <a:ext cx="8520600" cy="5727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חלוקת תפקידים ומשימות בצוות</a:t>
            </a:r>
            <a:endParaRPr b="1">
              <a:latin typeface="Heebo"/>
              <a:ea typeface="Heebo"/>
              <a:cs typeface="Heebo"/>
              <a:sym typeface="Heebo"/>
            </a:endParaRPr>
          </a:p>
        </p:txBody>
      </p:sp>
      <p:sp>
        <p:nvSpPr>
          <p:cNvPr id="136" name="Google Shape;136;p19"/>
          <p:cNvSpPr txBox="1"/>
          <p:nvPr/>
        </p:nvSpPr>
        <p:spPr>
          <a:xfrm>
            <a:off x="56128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מתגלה</a:t>
            </a:r>
            <a:endParaRPr b="1">
              <a:latin typeface="Heebo"/>
              <a:ea typeface="Heebo"/>
              <a:cs typeface="Heebo"/>
              <a:sym typeface="Heebo"/>
            </a:endParaRPr>
          </a:p>
        </p:txBody>
      </p:sp>
      <p:sp>
        <p:nvSpPr>
          <p:cNvPr id="137" name="Google Shape;137;p19"/>
          <p:cNvSpPr txBox="1"/>
          <p:nvPr/>
        </p:nvSpPr>
        <p:spPr>
          <a:xfrm>
            <a:off x="37981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מתפתח.ת</a:t>
            </a:r>
            <a:endParaRPr b="1">
              <a:latin typeface="Heebo"/>
              <a:ea typeface="Heebo"/>
              <a:cs typeface="Heebo"/>
              <a:sym typeface="Heebo"/>
            </a:endParaRPr>
          </a:p>
        </p:txBody>
      </p:sp>
      <p:sp>
        <p:nvSpPr>
          <p:cNvPr id="138" name="Google Shape;138;p19"/>
          <p:cNvSpPr txBox="1"/>
          <p:nvPr/>
        </p:nvSpPr>
        <p:spPr>
          <a:xfrm>
            <a:off x="19834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מסוגל.ת</a:t>
            </a:r>
            <a:endParaRPr b="1">
              <a:latin typeface="Heebo"/>
              <a:ea typeface="Heebo"/>
              <a:cs typeface="Heebo"/>
              <a:sym typeface="Heebo"/>
            </a:endParaRPr>
          </a:p>
        </p:txBody>
      </p:sp>
      <p:sp>
        <p:nvSpPr>
          <p:cNvPr id="139" name="Google Shape;139;p19"/>
          <p:cNvSpPr txBox="1"/>
          <p:nvPr/>
        </p:nvSpPr>
        <p:spPr>
          <a:xfrm>
            <a:off x="218300"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מיומנ.ת</a:t>
            </a:r>
            <a:endParaRPr b="1">
              <a:latin typeface="Heebo"/>
              <a:ea typeface="Heebo"/>
              <a:cs typeface="Heebo"/>
              <a:sym typeface="Heebo"/>
            </a:endParaRPr>
          </a:p>
        </p:txBody>
      </p:sp>
      <p:grpSp>
        <p:nvGrpSpPr>
          <p:cNvPr id="140" name="Google Shape;140;p19"/>
          <p:cNvGrpSpPr/>
          <p:nvPr/>
        </p:nvGrpSpPr>
        <p:grpSpPr>
          <a:xfrm>
            <a:off x="7938225" y="4408125"/>
            <a:ext cx="903000" cy="610800"/>
            <a:chOff x="6471575" y="3913500"/>
            <a:chExt cx="903000" cy="610800"/>
          </a:xfrm>
        </p:grpSpPr>
        <p:sp>
          <p:nvSpPr>
            <p:cNvPr id="141" name="Google Shape;141;p19"/>
            <p:cNvSpPr/>
            <p:nvPr/>
          </p:nvSpPr>
          <p:spPr>
            <a:xfrm>
              <a:off x="6471575" y="3913500"/>
              <a:ext cx="903000" cy="610800"/>
            </a:xfrm>
            <a:prstGeom prst="upArrowCallout">
              <a:avLst>
                <a:gd fmla="val 25000" name="adj1"/>
                <a:gd fmla="val 25000" name="adj2"/>
                <a:gd fmla="val 25000" name="adj3"/>
                <a:gd fmla="val 64977" name="adj4"/>
              </a:avLst>
            </a:prstGeom>
            <a:solidFill>
              <a:srgbClr val="FBBB0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9"/>
            <p:cNvSpPr txBox="1"/>
            <p:nvPr/>
          </p:nvSpPr>
          <p:spPr>
            <a:xfrm>
              <a:off x="6555725" y="4086150"/>
              <a:ext cx="734700" cy="2655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מוצא</a:t>
              </a:r>
              <a:endParaRPr b="1">
                <a:latin typeface="Heebo"/>
                <a:ea typeface="Heebo"/>
                <a:cs typeface="Heebo"/>
                <a:sym typeface="Heebo"/>
              </a:endParaRPr>
            </a:p>
          </p:txBody>
        </p:sp>
      </p:grpSp>
      <p:grpSp>
        <p:nvGrpSpPr>
          <p:cNvPr id="143" name="Google Shape;143;p19"/>
          <p:cNvGrpSpPr/>
          <p:nvPr/>
        </p:nvGrpSpPr>
        <p:grpSpPr>
          <a:xfrm>
            <a:off x="6969400" y="4408125"/>
            <a:ext cx="903000" cy="610800"/>
            <a:chOff x="504625" y="3671450"/>
            <a:chExt cx="903000" cy="610800"/>
          </a:xfrm>
        </p:grpSpPr>
        <p:sp>
          <p:nvSpPr>
            <p:cNvPr id="144" name="Google Shape;144;p19"/>
            <p:cNvSpPr/>
            <p:nvPr/>
          </p:nvSpPr>
          <p:spPr>
            <a:xfrm>
              <a:off x="504625" y="3671450"/>
              <a:ext cx="903000" cy="610800"/>
            </a:xfrm>
            <a:prstGeom prst="upArrowCallout">
              <a:avLst>
                <a:gd fmla="val 25000" name="adj1"/>
                <a:gd fmla="val 25000" name="adj2"/>
                <a:gd fmla="val 25000" name="adj3"/>
                <a:gd fmla="val 64977" name="adj4"/>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9"/>
            <p:cNvSpPr txBox="1"/>
            <p:nvPr/>
          </p:nvSpPr>
          <p:spPr>
            <a:xfrm>
              <a:off x="588775" y="3844100"/>
              <a:ext cx="734700" cy="2655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יעד</a:t>
              </a:r>
              <a:endParaRPr b="1">
                <a:latin typeface="Heebo"/>
                <a:ea typeface="Heebo"/>
                <a:cs typeface="Heebo"/>
                <a:sym typeface="Heebo"/>
              </a:endParaRPr>
            </a:p>
          </p:txBody>
        </p:sp>
      </p:grpSp>
      <p:sp>
        <p:nvSpPr>
          <p:cNvPr id="146" name="Google Shape;146;p19">
            <a:hlinkClick action="ppaction://hlinksldjump" r:id="rId4"/>
          </p:cNvPr>
          <p:cNvSpPr/>
          <p:nvPr/>
        </p:nvSpPr>
        <p:spPr>
          <a:xfrm>
            <a:off x="7940500" y="346900"/>
            <a:ext cx="606000" cy="346500"/>
          </a:xfrm>
          <a:prstGeom prst="rightArrow">
            <a:avLst>
              <a:gd fmla="val 50000" name="adj1"/>
              <a:gd fmla="val 5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7" name="Google Shape;147;p19"/>
          <p:cNvPicPr preferRelativeResize="0"/>
          <p:nvPr/>
        </p:nvPicPr>
        <p:blipFill>
          <a:blip r:embed="rId5">
            <a:alphaModFix/>
          </a:blip>
          <a:stretch>
            <a:fillRect/>
          </a:stretch>
        </p:blipFill>
        <p:spPr>
          <a:xfrm>
            <a:off x="67625" y="4621037"/>
            <a:ext cx="1070649" cy="4400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0"/>
          <p:cNvSpPr/>
          <p:nvPr/>
        </p:nvSpPr>
        <p:spPr>
          <a:xfrm>
            <a:off x="0" y="0"/>
            <a:ext cx="9144000" cy="5143500"/>
          </a:xfrm>
          <a:prstGeom prst="roundRect">
            <a:avLst>
              <a:gd fmla="val 1893" name="adj"/>
            </a:avLst>
          </a:prstGeom>
          <a:noFill/>
          <a:ln cap="flat" cmpd="sng" w="152400">
            <a:solidFill>
              <a:srgbClr val="A6ED8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0"/>
          <p:cNvSpPr/>
          <p:nvPr/>
        </p:nvSpPr>
        <p:spPr>
          <a:xfrm>
            <a:off x="8925" y="18250"/>
            <a:ext cx="9144000" cy="1230600"/>
          </a:xfrm>
          <a:prstGeom prst="rect">
            <a:avLst/>
          </a:prstGeom>
          <a:solidFill>
            <a:srgbClr val="A6ED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0"/>
          <p:cNvSpPr txBox="1"/>
          <p:nvPr>
            <p:ph type="title"/>
          </p:nvPr>
        </p:nvSpPr>
        <p:spPr>
          <a:xfrm>
            <a:off x="320625" y="395875"/>
            <a:ext cx="8520600" cy="5727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פתרון קונפליקטים</a:t>
            </a:r>
            <a:endParaRPr b="1">
              <a:latin typeface="Heebo"/>
              <a:ea typeface="Heebo"/>
              <a:cs typeface="Heebo"/>
              <a:sym typeface="Heebo"/>
            </a:endParaRPr>
          </a:p>
        </p:txBody>
      </p:sp>
      <p:sp>
        <p:nvSpPr>
          <p:cNvPr id="155" name="Google Shape;155;p20"/>
          <p:cNvSpPr txBox="1"/>
          <p:nvPr/>
        </p:nvSpPr>
        <p:spPr>
          <a:xfrm>
            <a:off x="56128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מתגלה</a:t>
            </a:r>
            <a:endParaRPr b="1">
              <a:latin typeface="Heebo"/>
              <a:ea typeface="Heebo"/>
              <a:cs typeface="Heebo"/>
              <a:sym typeface="Heebo"/>
            </a:endParaRPr>
          </a:p>
        </p:txBody>
      </p:sp>
      <p:sp>
        <p:nvSpPr>
          <p:cNvPr id="156" name="Google Shape;156;p20"/>
          <p:cNvSpPr txBox="1"/>
          <p:nvPr/>
        </p:nvSpPr>
        <p:spPr>
          <a:xfrm>
            <a:off x="37981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מתפתח.ת</a:t>
            </a:r>
            <a:endParaRPr b="1">
              <a:latin typeface="Heebo"/>
              <a:ea typeface="Heebo"/>
              <a:cs typeface="Heebo"/>
              <a:sym typeface="Heebo"/>
            </a:endParaRPr>
          </a:p>
        </p:txBody>
      </p:sp>
      <p:sp>
        <p:nvSpPr>
          <p:cNvPr id="157" name="Google Shape;157;p20"/>
          <p:cNvSpPr txBox="1"/>
          <p:nvPr/>
        </p:nvSpPr>
        <p:spPr>
          <a:xfrm>
            <a:off x="19834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מסוגל.ת</a:t>
            </a:r>
            <a:endParaRPr b="1">
              <a:latin typeface="Heebo"/>
              <a:ea typeface="Heebo"/>
              <a:cs typeface="Heebo"/>
              <a:sym typeface="Heebo"/>
            </a:endParaRPr>
          </a:p>
        </p:txBody>
      </p:sp>
      <p:sp>
        <p:nvSpPr>
          <p:cNvPr id="158" name="Google Shape;158;p20"/>
          <p:cNvSpPr txBox="1"/>
          <p:nvPr/>
        </p:nvSpPr>
        <p:spPr>
          <a:xfrm>
            <a:off x="218300"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מיומנ.ת</a:t>
            </a:r>
            <a:endParaRPr b="1">
              <a:latin typeface="Heebo"/>
              <a:ea typeface="Heebo"/>
              <a:cs typeface="Heebo"/>
              <a:sym typeface="Heebo"/>
            </a:endParaRPr>
          </a:p>
        </p:txBody>
      </p:sp>
      <p:grpSp>
        <p:nvGrpSpPr>
          <p:cNvPr id="159" name="Google Shape;159;p20"/>
          <p:cNvGrpSpPr/>
          <p:nvPr/>
        </p:nvGrpSpPr>
        <p:grpSpPr>
          <a:xfrm>
            <a:off x="8017025" y="3784025"/>
            <a:ext cx="903000" cy="610800"/>
            <a:chOff x="6471575" y="3913500"/>
            <a:chExt cx="903000" cy="610800"/>
          </a:xfrm>
        </p:grpSpPr>
        <p:sp>
          <p:nvSpPr>
            <p:cNvPr id="160" name="Google Shape;160;p20"/>
            <p:cNvSpPr/>
            <p:nvPr/>
          </p:nvSpPr>
          <p:spPr>
            <a:xfrm>
              <a:off x="6471575" y="3913500"/>
              <a:ext cx="903000" cy="610800"/>
            </a:xfrm>
            <a:prstGeom prst="upArrowCallout">
              <a:avLst>
                <a:gd fmla="val 25000" name="adj1"/>
                <a:gd fmla="val 25000" name="adj2"/>
                <a:gd fmla="val 25000" name="adj3"/>
                <a:gd fmla="val 64977" name="adj4"/>
              </a:avLst>
            </a:prstGeom>
            <a:solidFill>
              <a:srgbClr val="FBBB0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0"/>
            <p:cNvSpPr txBox="1"/>
            <p:nvPr/>
          </p:nvSpPr>
          <p:spPr>
            <a:xfrm>
              <a:off x="6555725" y="4086150"/>
              <a:ext cx="734700" cy="2655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מוצא</a:t>
              </a:r>
              <a:endParaRPr b="1">
                <a:latin typeface="Heebo"/>
                <a:ea typeface="Heebo"/>
                <a:cs typeface="Heebo"/>
                <a:sym typeface="Heebo"/>
              </a:endParaRPr>
            </a:p>
          </p:txBody>
        </p:sp>
      </p:grpSp>
      <p:grpSp>
        <p:nvGrpSpPr>
          <p:cNvPr id="162" name="Google Shape;162;p20"/>
          <p:cNvGrpSpPr/>
          <p:nvPr/>
        </p:nvGrpSpPr>
        <p:grpSpPr>
          <a:xfrm>
            <a:off x="8017025" y="4408125"/>
            <a:ext cx="903000" cy="610800"/>
            <a:chOff x="504625" y="3671450"/>
            <a:chExt cx="903000" cy="610800"/>
          </a:xfrm>
        </p:grpSpPr>
        <p:sp>
          <p:nvSpPr>
            <p:cNvPr id="163" name="Google Shape;163;p20"/>
            <p:cNvSpPr/>
            <p:nvPr/>
          </p:nvSpPr>
          <p:spPr>
            <a:xfrm>
              <a:off x="504625" y="3671450"/>
              <a:ext cx="903000" cy="610800"/>
            </a:xfrm>
            <a:prstGeom prst="upArrowCallout">
              <a:avLst>
                <a:gd fmla="val 25000" name="adj1"/>
                <a:gd fmla="val 25000" name="adj2"/>
                <a:gd fmla="val 25000" name="adj3"/>
                <a:gd fmla="val 64977" name="adj4"/>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0"/>
            <p:cNvSpPr txBox="1"/>
            <p:nvPr/>
          </p:nvSpPr>
          <p:spPr>
            <a:xfrm>
              <a:off x="588775" y="3844100"/>
              <a:ext cx="734700" cy="2655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יעד</a:t>
              </a:r>
              <a:endParaRPr b="1">
                <a:latin typeface="Heebo"/>
                <a:ea typeface="Heebo"/>
                <a:cs typeface="Heebo"/>
                <a:sym typeface="Heebo"/>
              </a:endParaRPr>
            </a:p>
          </p:txBody>
        </p:sp>
      </p:grpSp>
      <p:pic>
        <p:nvPicPr>
          <p:cNvPr id="165" name="Google Shape;165;p20"/>
          <p:cNvPicPr preferRelativeResize="0"/>
          <p:nvPr/>
        </p:nvPicPr>
        <p:blipFill>
          <a:blip r:embed="rId3">
            <a:alphaModFix/>
          </a:blip>
          <a:stretch>
            <a:fillRect/>
          </a:stretch>
        </p:blipFill>
        <p:spPr>
          <a:xfrm>
            <a:off x="250100" y="2027650"/>
            <a:ext cx="8643800" cy="1707297"/>
          </a:xfrm>
          <a:prstGeom prst="rect">
            <a:avLst/>
          </a:prstGeom>
          <a:noFill/>
          <a:ln>
            <a:noFill/>
          </a:ln>
        </p:spPr>
      </p:pic>
      <p:sp>
        <p:nvSpPr>
          <p:cNvPr id="166" name="Google Shape;166;p20">
            <a:hlinkClick action="ppaction://hlinksldjump" r:id="rId4"/>
          </p:cNvPr>
          <p:cNvSpPr/>
          <p:nvPr/>
        </p:nvSpPr>
        <p:spPr>
          <a:xfrm>
            <a:off x="7940500" y="346900"/>
            <a:ext cx="606000" cy="346500"/>
          </a:xfrm>
          <a:prstGeom prst="rightArrow">
            <a:avLst>
              <a:gd fmla="val 50000" name="adj1"/>
              <a:gd fmla="val 5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7" name="Google Shape;167;p20"/>
          <p:cNvPicPr preferRelativeResize="0"/>
          <p:nvPr/>
        </p:nvPicPr>
        <p:blipFill>
          <a:blip r:embed="rId5">
            <a:alphaModFix/>
          </a:blip>
          <a:stretch>
            <a:fillRect/>
          </a:stretch>
        </p:blipFill>
        <p:spPr>
          <a:xfrm>
            <a:off x="67625" y="4621037"/>
            <a:ext cx="1070649" cy="4400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1"/>
          <p:cNvSpPr/>
          <p:nvPr/>
        </p:nvSpPr>
        <p:spPr>
          <a:xfrm>
            <a:off x="0" y="0"/>
            <a:ext cx="9144000" cy="5143500"/>
          </a:xfrm>
          <a:prstGeom prst="roundRect">
            <a:avLst>
              <a:gd fmla="val 1893" name="adj"/>
            </a:avLst>
          </a:prstGeom>
          <a:noFill/>
          <a:ln cap="flat" cmpd="sng" w="152400">
            <a:solidFill>
              <a:srgbClr val="A6ED8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1"/>
          <p:cNvSpPr/>
          <p:nvPr/>
        </p:nvSpPr>
        <p:spPr>
          <a:xfrm>
            <a:off x="8925" y="18250"/>
            <a:ext cx="9144000" cy="1230600"/>
          </a:xfrm>
          <a:prstGeom prst="rect">
            <a:avLst/>
          </a:prstGeom>
          <a:solidFill>
            <a:srgbClr val="A6ED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1"/>
          <p:cNvSpPr txBox="1"/>
          <p:nvPr>
            <p:ph type="title"/>
          </p:nvPr>
        </p:nvSpPr>
        <p:spPr>
          <a:xfrm>
            <a:off x="320625" y="395875"/>
            <a:ext cx="8520600" cy="5727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קבלת החלטות בצוות</a:t>
            </a:r>
            <a:endParaRPr b="1">
              <a:latin typeface="Heebo"/>
              <a:ea typeface="Heebo"/>
              <a:cs typeface="Heebo"/>
              <a:sym typeface="Heebo"/>
            </a:endParaRPr>
          </a:p>
        </p:txBody>
      </p:sp>
      <p:sp>
        <p:nvSpPr>
          <p:cNvPr id="175" name="Google Shape;175;p21"/>
          <p:cNvSpPr txBox="1"/>
          <p:nvPr/>
        </p:nvSpPr>
        <p:spPr>
          <a:xfrm>
            <a:off x="56128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מתגלה</a:t>
            </a:r>
            <a:endParaRPr b="1">
              <a:latin typeface="Heebo"/>
              <a:ea typeface="Heebo"/>
              <a:cs typeface="Heebo"/>
              <a:sym typeface="Heebo"/>
            </a:endParaRPr>
          </a:p>
        </p:txBody>
      </p:sp>
      <p:sp>
        <p:nvSpPr>
          <p:cNvPr id="176" name="Google Shape;176;p21"/>
          <p:cNvSpPr txBox="1"/>
          <p:nvPr/>
        </p:nvSpPr>
        <p:spPr>
          <a:xfrm>
            <a:off x="37981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מתפתח.ת</a:t>
            </a:r>
            <a:endParaRPr b="1">
              <a:latin typeface="Heebo"/>
              <a:ea typeface="Heebo"/>
              <a:cs typeface="Heebo"/>
              <a:sym typeface="Heebo"/>
            </a:endParaRPr>
          </a:p>
        </p:txBody>
      </p:sp>
      <p:sp>
        <p:nvSpPr>
          <p:cNvPr id="177" name="Google Shape;177;p21"/>
          <p:cNvSpPr txBox="1"/>
          <p:nvPr/>
        </p:nvSpPr>
        <p:spPr>
          <a:xfrm>
            <a:off x="19834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מסוגל.ת</a:t>
            </a:r>
            <a:endParaRPr b="1">
              <a:latin typeface="Heebo"/>
              <a:ea typeface="Heebo"/>
              <a:cs typeface="Heebo"/>
              <a:sym typeface="Heebo"/>
            </a:endParaRPr>
          </a:p>
        </p:txBody>
      </p:sp>
      <p:sp>
        <p:nvSpPr>
          <p:cNvPr id="178" name="Google Shape;178;p21"/>
          <p:cNvSpPr txBox="1"/>
          <p:nvPr/>
        </p:nvSpPr>
        <p:spPr>
          <a:xfrm>
            <a:off x="218300"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מיומנ.ת</a:t>
            </a:r>
            <a:endParaRPr b="1">
              <a:latin typeface="Heebo"/>
              <a:ea typeface="Heebo"/>
              <a:cs typeface="Heebo"/>
              <a:sym typeface="Heebo"/>
            </a:endParaRPr>
          </a:p>
        </p:txBody>
      </p:sp>
      <p:grpSp>
        <p:nvGrpSpPr>
          <p:cNvPr id="179" name="Google Shape;179;p21"/>
          <p:cNvGrpSpPr/>
          <p:nvPr/>
        </p:nvGrpSpPr>
        <p:grpSpPr>
          <a:xfrm>
            <a:off x="7938225" y="3721500"/>
            <a:ext cx="903000" cy="610800"/>
            <a:chOff x="6471575" y="3913500"/>
            <a:chExt cx="903000" cy="610800"/>
          </a:xfrm>
        </p:grpSpPr>
        <p:sp>
          <p:nvSpPr>
            <p:cNvPr id="180" name="Google Shape;180;p21"/>
            <p:cNvSpPr/>
            <p:nvPr/>
          </p:nvSpPr>
          <p:spPr>
            <a:xfrm>
              <a:off x="6471575" y="3913500"/>
              <a:ext cx="903000" cy="610800"/>
            </a:xfrm>
            <a:prstGeom prst="upArrowCallout">
              <a:avLst>
                <a:gd fmla="val 25000" name="adj1"/>
                <a:gd fmla="val 25000" name="adj2"/>
                <a:gd fmla="val 25000" name="adj3"/>
                <a:gd fmla="val 64977" name="adj4"/>
              </a:avLst>
            </a:prstGeom>
            <a:solidFill>
              <a:srgbClr val="FBBB0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1"/>
            <p:cNvSpPr txBox="1"/>
            <p:nvPr/>
          </p:nvSpPr>
          <p:spPr>
            <a:xfrm>
              <a:off x="6555725" y="4086150"/>
              <a:ext cx="734700" cy="2655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מוצא</a:t>
              </a:r>
              <a:endParaRPr b="1">
                <a:latin typeface="Heebo"/>
                <a:ea typeface="Heebo"/>
                <a:cs typeface="Heebo"/>
                <a:sym typeface="Heebo"/>
              </a:endParaRPr>
            </a:p>
          </p:txBody>
        </p:sp>
      </p:grpSp>
      <p:grpSp>
        <p:nvGrpSpPr>
          <p:cNvPr id="182" name="Google Shape;182;p21"/>
          <p:cNvGrpSpPr/>
          <p:nvPr/>
        </p:nvGrpSpPr>
        <p:grpSpPr>
          <a:xfrm>
            <a:off x="7938225" y="4408500"/>
            <a:ext cx="903000" cy="610800"/>
            <a:chOff x="504625" y="3671450"/>
            <a:chExt cx="903000" cy="610800"/>
          </a:xfrm>
        </p:grpSpPr>
        <p:sp>
          <p:nvSpPr>
            <p:cNvPr id="183" name="Google Shape;183;p21"/>
            <p:cNvSpPr/>
            <p:nvPr/>
          </p:nvSpPr>
          <p:spPr>
            <a:xfrm>
              <a:off x="504625" y="3671450"/>
              <a:ext cx="903000" cy="610800"/>
            </a:xfrm>
            <a:prstGeom prst="upArrowCallout">
              <a:avLst>
                <a:gd fmla="val 25000" name="adj1"/>
                <a:gd fmla="val 25000" name="adj2"/>
                <a:gd fmla="val 25000" name="adj3"/>
                <a:gd fmla="val 64977" name="adj4"/>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1"/>
            <p:cNvSpPr txBox="1"/>
            <p:nvPr/>
          </p:nvSpPr>
          <p:spPr>
            <a:xfrm>
              <a:off x="588775" y="3844100"/>
              <a:ext cx="734700" cy="2655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יעד</a:t>
              </a:r>
              <a:endParaRPr b="1">
                <a:latin typeface="Heebo"/>
                <a:ea typeface="Heebo"/>
                <a:cs typeface="Heebo"/>
                <a:sym typeface="Heebo"/>
              </a:endParaRPr>
            </a:p>
          </p:txBody>
        </p:sp>
      </p:grpSp>
      <p:pic>
        <p:nvPicPr>
          <p:cNvPr id="185" name="Google Shape;185;p21"/>
          <p:cNvPicPr preferRelativeResize="0"/>
          <p:nvPr/>
        </p:nvPicPr>
        <p:blipFill>
          <a:blip r:embed="rId3">
            <a:alphaModFix/>
          </a:blip>
          <a:stretch>
            <a:fillRect/>
          </a:stretch>
        </p:blipFill>
        <p:spPr>
          <a:xfrm>
            <a:off x="138126" y="2128851"/>
            <a:ext cx="8692958" cy="1230600"/>
          </a:xfrm>
          <a:prstGeom prst="rect">
            <a:avLst/>
          </a:prstGeom>
          <a:noFill/>
          <a:ln>
            <a:noFill/>
          </a:ln>
        </p:spPr>
      </p:pic>
      <p:sp>
        <p:nvSpPr>
          <p:cNvPr id="186" name="Google Shape;186;p21">
            <a:hlinkClick action="ppaction://hlinksldjump" r:id="rId4"/>
          </p:cNvPr>
          <p:cNvSpPr/>
          <p:nvPr/>
        </p:nvSpPr>
        <p:spPr>
          <a:xfrm>
            <a:off x="7940500" y="346900"/>
            <a:ext cx="606000" cy="346500"/>
          </a:xfrm>
          <a:prstGeom prst="rightArrow">
            <a:avLst>
              <a:gd fmla="val 50000" name="adj1"/>
              <a:gd fmla="val 5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7" name="Google Shape;187;p21"/>
          <p:cNvPicPr preferRelativeResize="0"/>
          <p:nvPr/>
        </p:nvPicPr>
        <p:blipFill>
          <a:blip r:embed="rId5">
            <a:alphaModFix/>
          </a:blip>
          <a:stretch>
            <a:fillRect/>
          </a:stretch>
        </p:blipFill>
        <p:spPr>
          <a:xfrm>
            <a:off x="67625" y="4621037"/>
            <a:ext cx="1070649" cy="4400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2"/>
          <p:cNvSpPr/>
          <p:nvPr/>
        </p:nvSpPr>
        <p:spPr>
          <a:xfrm>
            <a:off x="0" y="0"/>
            <a:ext cx="9144000" cy="5143500"/>
          </a:xfrm>
          <a:prstGeom prst="roundRect">
            <a:avLst>
              <a:gd fmla="val 1893" name="adj"/>
            </a:avLst>
          </a:prstGeom>
          <a:noFill/>
          <a:ln cap="flat" cmpd="sng" w="152400">
            <a:solidFill>
              <a:srgbClr val="A6ED8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2"/>
          <p:cNvSpPr/>
          <p:nvPr/>
        </p:nvSpPr>
        <p:spPr>
          <a:xfrm>
            <a:off x="8925" y="18250"/>
            <a:ext cx="9144000" cy="1230600"/>
          </a:xfrm>
          <a:prstGeom prst="rect">
            <a:avLst/>
          </a:prstGeom>
          <a:solidFill>
            <a:srgbClr val="A6ED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2"/>
          <p:cNvSpPr txBox="1"/>
          <p:nvPr>
            <p:ph type="title"/>
          </p:nvPr>
        </p:nvSpPr>
        <p:spPr>
          <a:xfrm>
            <a:off x="320625" y="395875"/>
            <a:ext cx="8520600" cy="5727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העלאת רעיונות בצוות</a:t>
            </a:r>
            <a:endParaRPr b="1">
              <a:latin typeface="Heebo"/>
              <a:ea typeface="Heebo"/>
              <a:cs typeface="Heebo"/>
              <a:sym typeface="Heebo"/>
            </a:endParaRPr>
          </a:p>
        </p:txBody>
      </p:sp>
      <p:sp>
        <p:nvSpPr>
          <p:cNvPr id="195" name="Google Shape;195;p22"/>
          <p:cNvSpPr txBox="1"/>
          <p:nvPr/>
        </p:nvSpPr>
        <p:spPr>
          <a:xfrm>
            <a:off x="56128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מתגלה</a:t>
            </a:r>
            <a:endParaRPr b="1">
              <a:latin typeface="Heebo"/>
              <a:ea typeface="Heebo"/>
              <a:cs typeface="Heebo"/>
              <a:sym typeface="Heebo"/>
            </a:endParaRPr>
          </a:p>
        </p:txBody>
      </p:sp>
      <p:sp>
        <p:nvSpPr>
          <p:cNvPr id="196" name="Google Shape;196;p22"/>
          <p:cNvSpPr txBox="1"/>
          <p:nvPr/>
        </p:nvSpPr>
        <p:spPr>
          <a:xfrm>
            <a:off x="37981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מתפתח.ת</a:t>
            </a:r>
            <a:endParaRPr b="1">
              <a:latin typeface="Heebo"/>
              <a:ea typeface="Heebo"/>
              <a:cs typeface="Heebo"/>
              <a:sym typeface="Heebo"/>
            </a:endParaRPr>
          </a:p>
        </p:txBody>
      </p:sp>
      <p:sp>
        <p:nvSpPr>
          <p:cNvPr id="197" name="Google Shape;197;p22"/>
          <p:cNvSpPr txBox="1"/>
          <p:nvPr/>
        </p:nvSpPr>
        <p:spPr>
          <a:xfrm>
            <a:off x="1983425"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מסוגל.ת</a:t>
            </a:r>
            <a:endParaRPr b="1">
              <a:latin typeface="Heebo"/>
              <a:ea typeface="Heebo"/>
              <a:cs typeface="Heebo"/>
              <a:sym typeface="Heebo"/>
            </a:endParaRPr>
          </a:p>
        </p:txBody>
      </p:sp>
      <p:sp>
        <p:nvSpPr>
          <p:cNvPr id="198" name="Google Shape;198;p22"/>
          <p:cNvSpPr txBox="1"/>
          <p:nvPr/>
        </p:nvSpPr>
        <p:spPr>
          <a:xfrm>
            <a:off x="218300" y="1625225"/>
            <a:ext cx="1814700" cy="3603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מיומנ.ת</a:t>
            </a:r>
            <a:endParaRPr b="1">
              <a:latin typeface="Heebo"/>
              <a:ea typeface="Heebo"/>
              <a:cs typeface="Heebo"/>
              <a:sym typeface="Heebo"/>
            </a:endParaRPr>
          </a:p>
        </p:txBody>
      </p:sp>
      <p:grpSp>
        <p:nvGrpSpPr>
          <p:cNvPr id="199" name="Google Shape;199;p22"/>
          <p:cNvGrpSpPr/>
          <p:nvPr/>
        </p:nvGrpSpPr>
        <p:grpSpPr>
          <a:xfrm>
            <a:off x="8017025" y="3784025"/>
            <a:ext cx="903000" cy="610800"/>
            <a:chOff x="6471575" y="3913500"/>
            <a:chExt cx="903000" cy="610800"/>
          </a:xfrm>
        </p:grpSpPr>
        <p:sp>
          <p:nvSpPr>
            <p:cNvPr id="200" name="Google Shape;200;p22"/>
            <p:cNvSpPr/>
            <p:nvPr/>
          </p:nvSpPr>
          <p:spPr>
            <a:xfrm>
              <a:off x="6471575" y="3913500"/>
              <a:ext cx="903000" cy="610800"/>
            </a:xfrm>
            <a:prstGeom prst="upArrowCallout">
              <a:avLst>
                <a:gd fmla="val 25000" name="adj1"/>
                <a:gd fmla="val 25000" name="adj2"/>
                <a:gd fmla="val 25000" name="adj3"/>
                <a:gd fmla="val 64977" name="adj4"/>
              </a:avLst>
            </a:prstGeom>
            <a:solidFill>
              <a:srgbClr val="FBBB0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2"/>
            <p:cNvSpPr txBox="1"/>
            <p:nvPr/>
          </p:nvSpPr>
          <p:spPr>
            <a:xfrm>
              <a:off x="6555725" y="4086150"/>
              <a:ext cx="734700" cy="2655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מוצא</a:t>
              </a:r>
              <a:endParaRPr b="1">
                <a:latin typeface="Heebo"/>
                <a:ea typeface="Heebo"/>
                <a:cs typeface="Heebo"/>
                <a:sym typeface="Heebo"/>
              </a:endParaRPr>
            </a:p>
          </p:txBody>
        </p:sp>
      </p:grpSp>
      <p:grpSp>
        <p:nvGrpSpPr>
          <p:cNvPr id="202" name="Google Shape;202;p22"/>
          <p:cNvGrpSpPr/>
          <p:nvPr/>
        </p:nvGrpSpPr>
        <p:grpSpPr>
          <a:xfrm>
            <a:off x="8017025" y="4408125"/>
            <a:ext cx="903000" cy="610800"/>
            <a:chOff x="504625" y="3671450"/>
            <a:chExt cx="903000" cy="610800"/>
          </a:xfrm>
        </p:grpSpPr>
        <p:sp>
          <p:nvSpPr>
            <p:cNvPr id="203" name="Google Shape;203;p22"/>
            <p:cNvSpPr/>
            <p:nvPr/>
          </p:nvSpPr>
          <p:spPr>
            <a:xfrm>
              <a:off x="504625" y="3671450"/>
              <a:ext cx="903000" cy="610800"/>
            </a:xfrm>
            <a:prstGeom prst="upArrowCallout">
              <a:avLst>
                <a:gd fmla="val 25000" name="adj1"/>
                <a:gd fmla="val 25000" name="adj2"/>
                <a:gd fmla="val 25000" name="adj3"/>
                <a:gd fmla="val 64977" name="adj4"/>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2"/>
            <p:cNvSpPr txBox="1"/>
            <p:nvPr/>
          </p:nvSpPr>
          <p:spPr>
            <a:xfrm>
              <a:off x="588775" y="3844100"/>
              <a:ext cx="734700" cy="2655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b="1" lang="en">
                  <a:latin typeface="Heebo"/>
                  <a:ea typeface="Heebo"/>
                  <a:cs typeface="Heebo"/>
                  <a:sym typeface="Heebo"/>
                </a:rPr>
                <a:t>יעד</a:t>
              </a:r>
              <a:endParaRPr b="1">
                <a:latin typeface="Heebo"/>
                <a:ea typeface="Heebo"/>
                <a:cs typeface="Heebo"/>
                <a:sym typeface="Heebo"/>
              </a:endParaRPr>
            </a:p>
          </p:txBody>
        </p:sp>
      </p:grpSp>
      <p:pic>
        <p:nvPicPr>
          <p:cNvPr id="205" name="Google Shape;205;p22"/>
          <p:cNvPicPr preferRelativeResize="0"/>
          <p:nvPr/>
        </p:nvPicPr>
        <p:blipFill>
          <a:blip r:embed="rId3">
            <a:alphaModFix/>
          </a:blip>
          <a:stretch>
            <a:fillRect/>
          </a:stretch>
        </p:blipFill>
        <p:spPr>
          <a:xfrm>
            <a:off x="218300" y="2109350"/>
            <a:ext cx="8622925" cy="1472941"/>
          </a:xfrm>
          <a:prstGeom prst="rect">
            <a:avLst/>
          </a:prstGeom>
          <a:noFill/>
          <a:ln>
            <a:noFill/>
          </a:ln>
        </p:spPr>
      </p:pic>
      <p:sp>
        <p:nvSpPr>
          <p:cNvPr id="206" name="Google Shape;206;p22">
            <a:hlinkClick action="ppaction://hlinksldjump" r:id="rId4"/>
          </p:cNvPr>
          <p:cNvSpPr/>
          <p:nvPr/>
        </p:nvSpPr>
        <p:spPr>
          <a:xfrm>
            <a:off x="7940500" y="346900"/>
            <a:ext cx="606000" cy="346500"/>
          </a:xfrm>
          <a:prstGeom prst="rightArrow">
            <a:avLst>
              <a:gd fmla="val 50000" name="adj1"/>
              <a:gd fmla="val 5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7" name="Google Shape;207;p22"/>
          <p:cNvPicPr preferRelativeResize="0"/>
          <p:nvPr/>
        </p:nvPicPr>
        <p:blipFill>
          <a:blip r:embed="rId5">
            <a:alphaModFix/>
          </a:blip>
          <a:stretch>
            <a:fillRect/>
          </a:stretch>
        </p:blipFill>
        <p:spPr>
          <a:xfrm>
            <a:off x="67625" y="4621037"/>
            <a:ext cx="1070649" cy="44008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