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9144000" cx="16256000"/>
  <p:notesSz cx="6858000" cy="9144000"/>
  <p:embeddedFontLst>
    <p:embeddedFont>
      <p:font typeface="Heebo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Heebo-bold.fntdata"/><Relationship Id="rId10" Type="http://schemas.openxmlformats.org/officeDocument/2006/relationships/slide" Target="slides/slide5.xml"/><Relationship Id="rId21" Type="http://schemas.openxmlformats.org/officeDocument/2006/relationships/font" Target="fonts/Heebo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9605a70e6e_1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9605a70e6e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08dc23b8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08dc23b8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f12a633dad2a92e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f12a633dad2a92e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cee931579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3cee9315799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cee9315799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cee931579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drive.google.com/file/d/1IqL8nGfiuLgIfd22v6lPy6sDv0TWygLo/view" TargetMode="External"/><Relationship Id="rId4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2E2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7709" l="34566" r="6537" t="22145"/>
          <a:stretch/>
        </p:blipFill>
        <p:spPr>
          <a:xfrm>
            <a:off x="966259" y="1391813"/>
            <a:ext cx="9573351" cy="636037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9232309" y="716522"/>
            <a:ext cx="6504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ציוד לסדנה</a:t>
            </a:r>
            <a:endParaRPr b="1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2E2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/>
        </p:nvSpPr>
        <p:spPr>
          <a:xfrm>
            <a:off x="3288546" y="3619500"/>
            <a:ext cx="9678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lang="en-US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שתפו - מה ציירתם?</a:t>
            </a:r>
            <a:endParaRPr b="1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type="ctrTitle"/>
          </p:nvPr>
        </p:nvSpPr>
        <p:spPr>
          <a:xfrm>
            <a:off x="554140" y="1323689"/>
            <a:ext cx="8030400" cy="3649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ebo"/>
                <a:ea typeface="Heebo"/>
                <a:cs typeface="Heebo"/>
                <a:sym typeface="Heebo"/>
              </a:rPr>
              <a:t>נחזור כשאפשר לצאת מהמתחם המוגן</a:t>
            </a:r>
            <a:endParaRPr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descr="‫a seal is hugging a large red heart (סופק על ידי Tenor)"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7518" y="1007200"/>
            <a:ext cx="7129593" cy="7129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5999" cy="906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2E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6" title="ציור בהפתעה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1975" y="152400"/>
            <a:ext cx="4972050" cy="88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2E2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b="4040" l="15347" r="8300" t="0"/>
          <a:stretch/>
        </p:blipFill>
        <p:spPr>
          <a:xfrm rot="-5400000">
            <a:off x="10243000" y="1604475"/>
            <a:ext cx="6857975" cy="484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4">
            <a:alphaModFix/>
          </a:blip>
          <a:srcRect b="5509" l="26260" r="26971" t="0"/>
          <a:stretch/>
        </p:blipFill>
        <p:spPr>
          <a:xfrm rot="-5400000">
            <a:off x="345450" y="2032723"/>
            <a:ext cx="5078526" cy="57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5">
            <a:alphaModFix/>
          </a:blip>
          <a:srcRect b="2221" l="27249" r="19489" t="9990"/>
          <a:stretch/>
        </p:blipFill>
        <p:spPr>
          <a:xfrm rot="10800000">
            <a:off x="5769425" y="2374518"/>
            <a:ext cx="5479325" cy="507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/>
          <p:nvPr/>
        </p:nvSpPr>
        <p:spPr>
          <a:xfrm rot="5273631">
            <a:off x="11913732" y="16619"/>
            <a:ext cx="1404048" cy="1422058"/>
          </a:xfrm>
          <a:prstGeom prst="curvedRightArrow">
            <a:avLst>
              <a:gd fmla="val 24487" name="adj1"/>
              <a:gd fmla="val 59806" name="adj2"/>
              <a:gd fmla="val 2500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7"/>
          <p:cNvSpPr/>
          <p:nvPr/>
        </p:nvSpPr>
        <p:spPr>
          <a:xfrm rot="-5538141">
            <a:off x="3609830" y="5698336"/>
            <a:ext cx="1403933" cy="1421943"/>
          </a:xfrm>
          <a:prstGeom prst="curvedRightArrow">
            <a:avLst>
              <a:gd fmla="val 24487" name="adj1"/>
              <a:gd fmla="val 59806" name="adj2"/>
              <a:gd fmla="val 2500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1015996" y="598725"/>
            <a:ext cx="9678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lang="en-US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שלב 1: קיפול צד אחד</a:t>
            </a:r>
            <a:endParaRPr b="1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2E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3">
            <a:alphaModFix/>
          </a:blip>
          <a:srcRect b="5509" l="26260" r="26971" t="0"/>
          <a:stretch/>
        </p:blipFill>
        <p:spPr>
          <a:xfrm rot="-5400000">
            <a:off x="8854450" y="2219573"/>
            <a:ext cx="5078526" cy="576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/>
          <p:nvPr/>
        </p:nvSpPr>
        <p:spPr>
          <a:xfrm rot="10800000">
            <a:off x="12580530" y="1921647"/>
            <a:ext cx="1404000" cy="1422000"/>
          </a:xfrm>
          <a:prstGeom prst="curvedRightArrow">
            <a:avLst>
              <a:gd fmla="val 24487" name="adj1"/>
              <a:gd fmla="val 59806" name="adj2"/>
              <a:gd fmla="val 2500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6083621" y="438150"/>
            <a:ext cx="9678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lang="en-US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שלב 2: קיפול צד שני</a:t>
            </a:r>
            <a:endParaRPr b="1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4">
            <a:alphaModFix/>
          </a:blip>
          <a:srcRect b="-8" l="18194" r="24009" t="21031"/>
          <a:stretch/>
        </p:blipFill>
        <p:spPr>
          <a:xfrm>
            <a:off x="1677000" y="2565025"/>
            <a:ext cx="6609751" cy="507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/>
          <p:nvPr/>
        </p:nvSpPr>
        <p:spPr>
          <a:xfrm rot="-6822193">
            <a:off x="6552525" y="5730224"/>
            <a:ext cx="1346271" cy="1363604"/>
          </a:xfrm>
          <a:prstGeom prst="curvedRightArrow">
            <a:avLst>
              <a:gd fmla="val 24487" name="adj1"/>
              <a:gd fmla="val 59806" name="adj2"/>
              <a:gd fmla="val 25000" name="adj3"/>
            </a:avLst>
          </a:prstGeom>
          <a:solidFill>
            <a:srgbClr val="FFFF00"/>
          </a:solidFill>
          <a:ln cap="flat" cmpd="sng" w="91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7675" lIns="87675" spcFirstLastPara="1" rIns="87675" wrap="square" tIns="87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42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8"/>
          <p:cNvSpPr txBox="1"/>
          <p:nvPr/>
        </p:nvSpPr>
        <p:spPr>
          <a:xfrm>
            <a:off x="552771" y="7480300"/>
            <a:ext cx="9678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lang="en-US" sz="5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ואז פותחים את הקיפול, זה כדי לסמן</a:t>
            </a:r>
            <a:endParaRPr b="1" i="0" sz="5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9"/>
          <p:cNvPicPr preferRelativeResize="0"/>
          <p:nvPr/>
        </p:nvPicPr>
        <p:blipFill rotWithShape="1">
          <a:blip r:embed="rId3">
            <a:alphaModFix/>
          </a:blip>
          <a:srcRect b="18301" l="25379" r="0" t="0"/>
          <a:stretch/>
        </p:blipFill>
        <p:spPr>
          <a:xfrm rot="10800000">
            <a:off x="279400" y="823913"/>
            <a:ext cx="12177101" cy="749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12636497" y="438150"/>
            <a:ext cx="3126000" cy="57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lang="en-US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הופכים חזרה ועכשיו הדף מוכן</a:t>
            </a:r>
            <a:endParaRPr b="1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